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283" r:id="rId4"/>
    <p:sldId id="285" r:id="rId5"/>
    <p:sldId id="287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301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854" y="-4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7540" y="314070"/>
            <a:ext cx="1173479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619" y="1093546"/>
            <a:ext cx="8409305" cy="4586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1951" y="6459601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635" y="353694"/>
            <a:ext cx="4817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220" dirty="0">
                <a:latin typeface="Calibri" pitchFamily="34" charset="0"/>
              </a:rPr>
              <a:t>Demography</a:t>
            </a:r>
            <a:endParaRPr sz="7200" dirty="0">
              <a:latin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8400" y="3581400"/>
            <a:ext cx="6176263" cy="2020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spc="-170" dirty="0" smtClean="0">
                <a:latin typeface="Trebuchet MS"/>
                <a:cs typeface="Trebuchet MS"/>
              </a:rPr>
              <a:t>Dr.</a:t>
            </a:r>
            <a:r>
              <a:rPr lang="en-US" sz="3200" spc="-170" dirty="0" smtClean="0">
                <a:latin typeface="Trebuchet MS"/>
                <a:cs typeface="Trebuchet MS"/>
              </a:rPr>
              <a:t> </a:t>
            </a:r>
            <a:r>
              <a:rPr lang="en-US" sz="3200" spc="-170" dirty="0" err="1" smtClean="0">
                <a:latin typeface="Trebuchet MS"/>
                <a:cs typeface="Trebuchet MS"/>
              </a:rPr>
              <a:t>Rachna</a:t>
            </a:r>
            <a:r>
              <a:rPr lang="en-US" sz="3200" spc="-170" dirty="0" smtClean="0">
                <a:latin typeface="Trebuchet MS"/>
                <a:cs typeface="Trebuchet MS"/>
              </a:rPr>
              <a:t> Rani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200" spc="-130" dirty="0" smtClean="0">
                <a:latin typeface="Trebuchet MS"/>
                <a:cs typeface="Trebuchet MS"/>
              </a:rPr>
              <a:t>Tutor</a:t>
            </a:r>
            <a:endParaRPr lang="en-US" sz="3200" spc="-13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spc="-120" dirty="0" smtClean="0">
                <a:latin typeface="Trebuchet MS"/>
                <a:cs typeface="Trebuchet MS"/>
              </a:rPr>
              <a:t>Community</a:t>
            </a:r>
            <a:r>
              <a:rPr lang="en-US" sz="3200" spc="-120" dirty="0" smtClean="0">
                <a:latin typeface="Trebuchet MS"/>
                <a:cs typeface="Trebuchet MS"/>
              </a:rPr>
              <a:t> </a:t>
            </a:r>
            <a:r>
              <a:rPr lang="en-US" sz="3200" spc="-80" dirty="0" smtClean="0">
                <a:latin typeface="Trebuchet MS"/>
                <a:cs typeface="Trebuchet MS"/>
              </a:rPr>
              <a:t>Medicine</a:t>
            </a:r>
            <a:r>
              <a:rPr lang="en-US" sz="3200" spc="-80" dirty="0">
                <a:latin typeface="Trebuchet MS"/>
                <a:cs typeface="Trebuchet MS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200" spc="-80" dirty="0">
                <a:latin typeface="Trebuchet MS"/>
                <a:cs typeface="Trebuchet MS"/>
              </a:rPr>
              <a:t>SKMCH,Muzaffarpur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98"/>
    </mc:Choice>
    <mc:Fallback>
      <p:transition spd="slow" advTm="4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232035" y="163956"/>
            <a:ext cx="8238490" cy="6331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25" dirty="0">
                <a:cs typeface="Trebuchet MS"/>
              </a:rPr>
              <a:t>Basic </a:t>
            </a:r>
            <a:r>
              <a:rPr sz="2400" b="1" spc="-120" dirty="0">
                <a:cs typeface="Trebuchet MS"/>
              </a:rPr>
              <a:t>human</a:t>
            </a:r>
            <a:r>
              <a:rPr sz="2400" b="1" spc="-250" dirty="0">
                <a:cs typeface="Trebuchet MS"/>
              </a:rPr>
              <a:t> </a:t>
            </a:r>
            <a:r>
              <a:rPr sz="2400" b="1" spc="-130" dirty="0">
                <a:cs typeface="Trebuchet MS"/>
              </a:rPr>
              <a:t>right</a:t>
            </a:r>
            <a:endParaRPr sz="2400" dirty="0">
              <a:cs typeface="Trebuchet MS"/>
            </a:endParaRPr>
          </a:p>
          <a:p>
            <a:pPr marL="12700" marR="5080" indent="137160">
              <a:lnSpc>
                <a:spcPts val="2870"/>
              </a:lnSpc>
              <a:spcBef>
                <a:spcPts val="100"/>
              </a:spcBef>
            </a:pPr>
            <a:r>
              <a:rPr sz="2400" spc="-254" dirty="0">
                <a:cs typeface="Trebuchet MS"/>
              </a:rPr>
              <a:t>“</a:t>
            </a:r>
            <a:r>
              <a:rPr sz="2400" spc="-200" dirty="0">
                <a:cs typeface="Trebuchet MS"/>
              </a:rPr>
              <a:t> </a:t>
            </a:r>
            <a:r>
              <a:rPr sz="2400" spc="-145" dirty="0">
                <a:cs typeface="Trebuchet MS"/>
              </a:rPr>
              <a:t>all</a:t>
            </a:r>
            <a:r>
              <a:rPr sz="2400" spc="-19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couples</a:t>
            </a:r>
            <a:r>
              <a:rPr sz="2400" spc="-19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9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individuals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have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basic</a:t>
            </a:r>
            <a:r>
              <a:rPr sz="2400" spc="-195" dirty="0">
                <a:cs typeface="Trebuchet MS"/>
              </a:rPr>
              <a:t> </a:t>
            </a:r>
            <a:r>
              <a:rPr sz="2400" spc="-75" dirty="0">
                <a:cs typeface="Trebuchet MS"/>
              </a:rPr>
              <a:t>human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right</a:t>
            </a:r>
            <a:r>
              <a:rPr sz="2400" spc="-20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9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decide  </a:t>
            </a:r>
            <a:r>
              <a:rPr sz="2400" spc="-125" dirty="0">
                <a:cs typeface="Trebuchet MS"/>
              </a:rPr>
              <a:t>freely </a:t>
            </a:r>
            <a:r>
              <a:rPr sz="2400" spc="-80" dirty="0">
                <a:cs typeface="Trebuchet MS"/>
              </a:rPr>
              <a:t>and </a:t>
            </a:r>
            <a:r>
              <a:rPr sz="2400" spc="-85" dirty="0">
                <a:cs typeface="Trebuchet MS"/>
              </a:rPr>
              <a:t>responsibly </a:t>
            </a:r>
            <a:r>
              <a:rPr sz="2400" spc="-110" dirty="0">
                <a:cs typeface="Trebuchet MS"/>
              </a:rPr>
              <a:t>the </a:t>
            </a:r>
            <a:r>
              <a:rPr sz="2400" spc="-120" dirty="0">
                <a:cs typeface="Trebuchet MS"/>
              </a:rPr>
              <a:t>no. </a:t>
            </a:r>
            <a:r>
              <a:rPr sz="2400" spc="-80" dirty="0">
                <a:cs typeface="Trebuchet MS"/>
              </a:rPr>
              <a:t>and </a:t>
            </a:r>
            <a:r>
              <a:rPr sz="2400" spc="-100" dirty="0">
                <a:cs typeface="Trebuchet MS"/>
              </a:rPr>
              <a:t>spacing </a:t>
            </a:r>
            <a:r>
              <a:rPr sz="2400" spc="-95" dirty="0">
                <a:cs typeface="Trebuchet MS"/>
              </a:rPr>
              <a:t>of </a:t>
            </a:r>
            <a:r>
              <a:rPr sz="2400" spc="-110" dirty="0">
                <a:cs typeface="Trebuchet MS"/>
              </a:rPr>
              <a:t>the children </a:t>
            </a:r>
            <a:r>
              <a:rPr sz="2400" spc="-80" dirty="0">
                <a:cs typeface="Trebuchet MS"/>
              </a:rPr>
              <a:t>and </a:t>
            </a:r>
            <a:r>
              <a:rPr sz="2400" spc="-95" dirty="0">
                <a:cs typeface="Trebuchet MS"/>
              </a:rPr>
              <a:t>to  have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information,</a:t>
            </a:r>
            <a:r>
              <a:rPr sz="2400" spc="-17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education</a:t>
            </a:r>
            <a:r>
              <a:rPr sz="2400" spc="-19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means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55" dirty="0">
                <a:cs typeface="Trebuchet MS"/>
              </a:rPr>
              <a:t>do</a:t>
            </a:r>
            <a:r>
              <a:rPr sz="2400" spc="-185" dirty="0">
                <a:cs typeface="Trebuchet MS"/>
              </a:rPr>
              <a:t> </a:t>
            </a:r>
            <a:r>
              <a:rPr sz="2400" spc="-160" dirty="0">
                <a:cs typeface="Trebuchet MS"/>
              </a:rPr>
              <a:t>so.”</a:t>
            </a:r>
            <a:endParaRPr sz="24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 dirty="0"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b="1" spc="-135" dirty="0">
                <a:cs typeface="Trebuchet MS"/>
              </a:rPr>
              <a:t>Scope </a:t>
            </a:r>
            <a:r>
              <a:rPr sz="2400" b="1" spc="-100" dirty="0">
                <a:cs typeface="Trebuchet MS"/>
              </a:rPr>
              <a:t>of </a:t>
            </a:r>
            <a:r>
              <a:rPr sz="2400" b="1" spc="-125" dirty="0">
                <a:cs typeface="Trebuchet MS"/>
              </a:rPr>
              <a:t>family </a:t>
            </a:r>
            <a:r>
              <a:rPr sz="2400" b="1" spc="-114" dirty="0">
                <a:cs typeface="Trebuchet MS"/>
              </a:rPr>
              <a:t>planning</a:t>
            </a:r>
            <a:r>
              <a:rPr sz="2400" b="1" spc="-390" dirty="0">
                <a:cs typeface="Trebuchet MS"/>
              </a:rPr>
              <a:t> </a:t>
            </a:r>
            <a:r>
              <a:rPr sz="2400" b="1" spc="-155" dirty="0">
                <a:cs typeface="Trebuchet MS"/>
              </a:rPr>
              <a:t>services:</a:t>
            </a:r>
            <a:endParaRPr sz="2400" dirty="0">
              <a:cs typeface="Trebuchet MS"/>
            </a:endParaRPr>
          </a:p>
          <a:p>
            <a:pPr marL="13335" marR="3244850" indent="-635">
              <a:lnSpc>
                <a:spcPct val="100000"/>
              </a:lnSpc>
            </a:pPr>
            <a:r>
              <a:rPr sz="2400" spc="-105" dirty="0">
                <a:solidFill>
                  <a:srgbClr val="010000"/>
                </a:solidFill>
                <a:cs typeface="Trebuchet MS"/>
              </a:rPr>
              <a:t>1.</a:t>
            </a:r>
            <a:r>
              <a:rPr sz="2400" spc="-105" dirty="0">
                <a:cs typeface="Trebuchet MS"/>
              </a:rPr>
              <a:t>Proper </a:t>
            </a:r>
            <a:r>
              <a:rPr sz="2400" spc="-100" dirty="0">
                <a:cs typeface="Trebuchet MS"/>
              </a:rPr>
              <a:t>spacing </a:t>
            </a:r>
            <a:r>
              <a:rPr sz="2400" spc="-85" dirty="0">
                <a:cs typeface="Trebuchet MS"/>
              </a:rPr>
              <a:t>and </a:t>
            </a:r>
            <a:r>
              <a:rPr sz="2400" spc="-120" dirty="0">
                <a:cs typeface="Trebuchet MS"/>
              </a:rPr>
              <a:t>limitation </a:t>
            </a:r>
            <a:r>
              <a:rPr sz="2400" spc="-95" dirty="0">
                <a:cs typeface="Trebuchet MS"/>
              </a:rPr>
              <a:t>of</a:t>
            </a:r>
            <a:r>
              <a:rPr sz="2400" spc="-53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births </a:t>
            </a:r>
            <a:r>
              <a:rPr sz="2400" spc="-95" dirty="0">
                <a:solidFill>
                  <a:srgbClr val="010000"/>
                </a:solidFill>
                <a:cs typeface="Trebuchet MS"/>
              </a:rPr>
              <a:t> </a:t>
            </a:r>
            <a:r>
              <a:rPr sz="2400" spc="-120" dirty="0">
                <a:solidFill>
                  <a:srgbClr val="010000"/>
                </a:solidFill>
                <a:cs typeface="Trebuchet MS"/>
              </a:rPr>
              <a:t>2.</a:t>
            </a:r>
            <a:r>
              <a:rPr sz="2400" spc="-120" dirty="0">
                <a:cs typeface="Trebuchet MS"/>
              </a:rPr>
              <a:t>Advice </a:t>
            </a:r>
            <a:r>
              <a:rPr sz="2400" spc="-40" dirty="0">
                <a:cs typeface="Trebuchet MS"/>
              </a:rPr>
              <a:t>on</a:t>
            </a:r>
            <a:r>
              <a:rPr sz="2400" spc="-26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sterility</a:t>
            </a:r>
            <a:endParaRPr sz="2400" dirty="0">
              <a:cs typeface="Trebuchet MS"/>
            </a:endParaRPr>
          </a:p>
          <a:p>
            <a:pPr marL="13335" marR="4824730">
              <a:lnSpc>
                <a:spcPts val="2870"/>
              </a:lnSpc>
              <a:spcBef>
                <a:spcPts val="90"/>
              </a:spcBef>
            </a:pPr>
            <a:r>
              <a:rPr sz="2400" spc="-114" dirty="0">
                <a:solidFill>
                  <a:srgbClr val="010000"/>
                </a:solidFill>
                <a:cs typeface="Trebuchet MS"/>
              </a:rPr>
              <a:t>3.</a:t>
            </a:r>
            <a:r>
              <a:rPr sz="2400" spc="-114" dirty="0">
                <a:cs typeface="Trebuchet MS"/>
              </a:rPr>
              <a:t>Education </a:t>
            </a:r>
            <a:r>
              <a:rPr sz="2400" spc="-45" dirty="0">
                <a:cs typeface="Trebuchet MS"/>
              </a:rPr>
              <a:t>on</a:t>
            </a:r>
            <a:r>
              <a:rPr sz="2400" spc="-29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parenthood </a:t>
            </a:r>
            <a:r>
              <a:rPr sz="2400" spc="-80" dirty="0">
                <a:solidFill>
                  <a:srgbClr val="010000"/>
                </a:solidFill>
                <a:cs typeface="Trebuchet MS"/>
              </a:rPr>
              <a:t> </a:t>
            </a:r>
            <a:r>
              <a:rPr sz="2400" spc="-135" dirty="0">
                <a:solidFill>
                  <a:srgbClr val="010000"/>
                </a:solidFill>
                <a:cs typeface="Trebuchet MS"/>
              </a:rPr>
              <a:t>4.</a:t>
            </a:r>
            <a:r>
              <a:rPr sz="2400" spc="-135" dirty="0">
                <a:cs typeface="Trebuchet MS"/>
              </a:rPr>
              <a:t>Sex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education</a:t>
            </a:r>
            <a:endParaRPr sz="2400" dirty="0">
              <a:cs typeface="Trebuchet MS"/>
            </a:endParaRPr>
          </a:p>
          <a:p>
            <a:pPr marL="13335" marR="447675">
              <a:lnSpc>
                <a:spcPts val="2870"/>
              </a:lnSpc>
              <a:spcBef>
                <a:spcPts val="5"/>
              </a:spcBef>
              <a:buClr>
                <a:srgbClr val="010000"/>
              </a:buClr>
              <a:buSzPct val="95833"/>
              <a:buAutoNum type="arabicPeriod" startAt="5"/>
              <a:tabLst>
                <a:tab pos="245745" algn="l"/>
              </a:tabLst>
            </a:pPr>
            <a:r>
              <a:rPr sz="2400" spc="-100" dirty="0">
                <a:cs typeface="Trebuchet MS"/>
              </a:rPr>
              <a:t>Screening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pathological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conditions</a:t>
            </a:r>
            <a:r>
              <a:rPr sz="2400" spc="-19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related</a:t>
            </a:r>
            <a:r>
              <a:rPr sz="2400" spc="-19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reproductive  </a:t>
            </a:r>
            <a:r>
              <a:rPr sz="2400" spc="-85" dirty="0">
                <a:cs typeface="Trebuchet MS"/>
              </a:rPr>
              <a:t>system </a:t>
            </a:r>
            <a:r>
              <a:rPr sz="2400" spc="-190" dirty="0">
                <a:cs typeface="Trebuchet MS"/>
              </a:rPr>
              <a:t>e.g. </a:t>
            </a:r>
            <a:r>
              <a:rPr sz="2400" spc="-135" dirty="0">
                <a:cs typeface="Trebuchet MS"/>
              </a:rPr>
              <a:t>cervical</a:t>
            </a:r>
            <a:r>
              <a:rPr sz="2400" spc="-30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cancer</a:t>
            </a:r>
            <a:endParaRPr sz="2400" dirty="0">
              <a:cs typeface="Trebuchet MS"/>
            </a:endParaRPr>
          </a:p>
          <a:p>
            <a:pPr marL="244475" indent="-232410">
              <a:lnSpc>
                <a:spcPts val="2785"/>
              </a:lnSpc>
              <a:buClr>
                <a:srgbClr val="010000"/>
              </a:buClr>
              <a:buSzPct val="95833"/>
              <a:buAutoNum type="arabicPeriod" startAt="5"/>
              <a:tabLst>
                <a:tab pos="245110" algn="l"/>
              </a:tabLst>
            </a:pPr>
            <a:r>
              <a:rPr sz="2400" spc="-125" dirty="0">
                <a:cs typeface="Trebuchet MS"/>
              </a:rPr>
              <a:t>Genetic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counseling</a:t>
            </a:r>
            <a:endParaRPr sz="2400" dirty="0">
              <a:cs typeface="Trebuchet MS"/>
            </a:endParaRPr>
          </a:p>
          <a:p>
            <a:pPr marL="12700" marR="2935605">
              <a:lnSpc>
                <a:spcPts val="2870"/>
              </a:lnSpc>
              <a:spcBef>
                <a:spcPts val="100"/>
              </a:spcBef>
              <a:buClr>
                <a:srgbClr val="010000"/>
              </a:buClr>
              <a:buSzPct val="95833"/>
              <a:buAutoNum type="arabicPeriod" startAt="5"/>
              <a:tabLst>
                <a:tab pos="245745" algn="l"/>
              </a:tabLst>
            </a:pPr>
            <a:r>
              <a:rPr sz="2400" spc="-114" dirty="0">
                <a:cs typeface="Trebuchet MS"/>
              </a:rPr>
              <a:t>Premarital </a:t>
            </a:r>
            <a:r>
              <a:rPr sz="2400" spc="-100" dirty="0">
                <a:cs typeface="Trebuchet MS"/>
              </a:rPr>
              <a:t>consultation </a:t>
            </a:r>
            <a:r>
              <a:rPr sz="2400" spc="-80" dirty="0">
                <a:cs typeface="Trebuchet MS"/>
              </a:rPr>
              <a:t>and</a:t>
            </a:r>
            <a:r>
              <a:rPr sz="2400" spc="-37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examination </a:t>
            </a:r>
            <a:r>
              <a:rPr sz="2400" spc="-105" dirty="0">
                <a:solidFill>
                  <a:srgbClr val="010000"/>
                </a:solidFill>
                <a:cs typeface="Trebuchet MS"/>
              </a:rPr>
              <a:t> </a:t>
            </a:r>
            <a:r>
              <a:rPr sz="2400" spc="-110" dirty="0">
                <a:solidFill>
                  <a:srgbClr val="010000"/>
                </a:solidFill>
                <a:cs typeface="Trebuchet MS"/>
              </a:rPr>
              <a:t>8.</a:t>
            </a:r>
            <a:r>
              <a:rPr sz="2400" spc="-110" dirty="0">
                <a:cs typeface="Trebuchet MS"/>
              </a:rPr>
              <a:t>Pregnancy</a:t>
            </a:r>
            <a:r>
              <a:rPr sz="2400" spc="-20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tests</a:t>
            </a:r>
            <a:endParaRPr sz="2400" dirty="0">
              <a:cs typeface="Trebuchet MS"/>
            </a:endParaRPr>
          </a:p>
          <a:p>
            <a:pPr marL="244475" indent="-232410">
              <a:lnSpc>
                <a:spcPts val="2780"/>
              </a:lnSpc>
              <a:buClr>
                <a:srgbClr val="010000"/>
              </a:buClr>
              <a:buSzPct val="95833"/>
              <a:buAutoNum type="arabicPeriod" startAt="9"/>
              <a:tabLst>
                <a:tab pos="245110" algn="l"/>
              </a:tabLst>
            </a:pPr>
            <a:r>
              <a:rPr sz="2400" spc="-55" dirty="0">
                <a:cs typeface="Trebuchet MS"/>
              </a:rPr>
              <a:t>Marriage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counseling</a:t>
            </a:r>
            <a:endParaRPr sz="2400" dirty="0">
              <a:cs typeface="Trebuchet MS"/>
            </a:endParaRPr>
          </a:p>
          <a:p>
            <a:pPr marL="398780" indent="-386080">
              <a:lnSpc>
                <a:spcPts val="2875"/>
              </a:lnSpc>
              <a:buClr>
                <a:srgbClr val="010000"/>
              </a:buClr>
              <a:buSzPct val="95833"/>
              <a:buAutoNum type="arabicPeriod" startAt="9"/>
              <a:tabLst>
                <a:tab pos="399415" algn="l"/>
              </a:tabLst>
            </a:pPr>
            <a:r>
              <a:rPr sz="2400" spc="-100" dirty="0">
                <a:cs typeface="Trebuchet MS"/>
              </a:rPr>
              <a:t>Preparation</a:t>
            </a:r>
            <a:r>
              <a:rPr sz="2400" spc="-204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couples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arrival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first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child</a:t>
            </a:r>
            <a:endParaRPr sz="2400" dirty="0">
              <a:cs typeface="Trebuchet M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84435" y="468756"/>
            <a:ext cx="7842250" cy="5964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03780" indent="-635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solidFill>
                  <a:srgbClr val="010000"/>
                </a:solidFill>
                <a:latin typeface="+mj-lt"/>
                <a:cs typeface="Trebuchet MS"/>
              </a:rPr>
              <a:t>11.</a:t>
            </a:r>
            <a:r>
              <a:rPr sz="2400" spc="-100" dirty="0">
                <a:latin typeface="+mj-lt"/>
                <a:cs typeface="Trebuchet MS"/>
              </a:rPr>
              <a:t>Providing services </a:t>
            </a:r>
            <a:r>
              <a:rPr sz="2400" spc="-95" dirty="0">
                <a:latin typeface="+mj-lt"/>
                <a:cs typeface="Trebuchet MS"/>
              </a:rPr>
              <a:t>for unmarried</a:t>
            </a:r>
            <a:r>
              <a:rPr sz="2400" spc="-47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mothers </a:t>
            </a:r>
            <a:r>
              <a:rPr sz="2400" spc="-80" dirty="0">
                <a:solidFill>
                  <a:srgbClr val="010000"/>
                </a:solidFill>
                <a:latin typeface="+mj-lt"/>
                <a:cs typeface="Trebuchet MS"/>
              </a:rPr>
              <a:t> </a:t>
            </a:r>
            <a:r>
              <a:rPr sz="2400" spc="-120" dirty="0">
                <a:solidFill>
                  <a:srgbClr val="010000"/>
                </a:solidFill>
                <a:latin typeface="+mj-lt"/>
                <a:cs typeface="Trebuchet MS"/>
              </a:rPr>
              <a:t>12.</a:t>
            </a:r>
            <a:r>
              <a:rPr sz="2400" spc="-120" dirty="0">
                <a:latin typeface="+mj-lt"/>
                <a:cs typeface="Trebuchet MS"/>
              </a:rPr>
              <a:t>Teaching </a:t>
            </a:r>
            <a:r>
              <a:rPr sz="2400" spc="-70" dirty="0">
                <a:latin typeface="+mj-lt"/>
                <a:cs typeface="Trebuchet MS"/>
              </a:rPr>
              <a:t>home </a:t>
            </a:r>
            <a:r>
              <a:rPr sz="2400" spc="-95" dirty="0">
                <a:latin typeface="+mj-lt"/>
                <a:cs typeface="Trebuchet MS"/>
              </a:rPr>
              <a:t>economics </a:t>
            </a:r>
            <a:r>
              <a:rPr sz="2400" spc="-85" dirty="0">
                <a:latin typeface="+mj-lt"/>
                <a:cs typeface="Trebuchet MS"/>
              </a:rPr>
              <a:t>and </a:t>
            </a:r>
            <a:r>
              <a:rPr sz="2400" spc="-100" dirty="0">
                <a:latin typeface="+mj-lt"/>
                <a:cs typeface="Trebuchet MS"/>
              </a:rPr>
              <a:t>nutrition </a:t>
            </a:r>
            <a:r>
              <a:rPr sz="2400" spc="-100" dirty="0">
                <a:solidFill>
                  <a:srgbClr val="010000"/>
                </a:solidFill>
                <a:latin typeface="+mj-lt"/>
                <a:cs typeface="Trebuchet MS"/>
              </a:rPr>
              <a:t> 13.</a:t>
            </a:r>
            <a:r>
              <a:rPr sz="2400" spc="-100" dirty="0">
                <a:latin typeface="+mj-lt"/>
                <a:cs typeface="Trebuchet MS"/>
              </a:rPr>
              <a:t>Providing </a:t>
            </a:r>
            <a:r>
              <a:rPr sz="2400" spc="-85" dirty="0">
                <a:latin typeface="+mj-lt"/>
                <a:cs typeface="Trebuchet MS"/>
              </a:rPr>
              <a:t>adoption</a:t>
            </a:r>
            <a:r>
              <a:rPr sz="2400" spc="-2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services</a:t>
            </a:r>
            <a:endParaRPr sz="24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b="1" spc="-130" dirty="0">
                <a:latin typeface="+mj-lt"/>
                <a:cs typeface="Trebuchet MS"/>
              </a:rPr>
              <a:t>Health </a:t>
            </a:r>
            <a:r>
              <a:rPr sz="2400" b="1" spc="-125" dirty="0">
                <a:latin typeface="+mj-lt"/>
                <a:cs typeface="Trebuchet MS"/>
              </a:rPr>
              <a:t>aspects </a:t>
            </a:r>
            <a:r>
              <a:rPr sz="2400" b="1" spc="-100" dirty="0">
                <a:latin typeface="+mj-lt"/>
                <a:cs typeface="Trebuchet MS"/>
              </a:rPr>
              <a:t>of </a:t>
            </a:r>
            <a:r>
              <a:rPr sz="2400" b="1" spc="-125" dirty="0">
                <a:latin typeface="+mj-lt"/>
                <a:cs typeface="Trebuchet MS"/>
              </a:rPr>
              <a:t>family</a:t>
            </a:r>
            <a:r>
              <a:rPr sz="2400" b="1" spc="-395" dirty="0">
                <a:latin typeface="+mj-lt"/>
                <a:cs typeface="Trebuchet MS"/>
              </a:rPr>
              <a:t> </a:t>
            </a:r>
            <a:r>
              <a:rPr sz="2400" b="1" spc="-125" dirty="0">
                <a:latin typeface="+mj-lt"/>
                <a:cs typeface="Trebuchet MS"/>
              </a:rPr>
              <a:t>planning:</a:t>
            </a:r>
            <a:endParaRPr sz="2400" dirty="0">
              <a:latin typeface="+mj-lt"/>
              <a:cs typeface="Trebuchet MS"/>
            </a:endParaRPr>
          </a:p>
          <a:p>
            <a:pPr marL="13335">
              <a:lnSpc>
                <a:spcPts val="2875"/>
              </a:lnSpc>
            </a:pPr>
            <a:r>
              <a:rPr sz="2400" u="heavy" spc="-70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Women’s</a:t>
            </a:r>
            <a:r>
              <a:rPr sz="2400" u="heavy" spc="-195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 </a:t>
            </a:r>
            <a:r>
              <a:rPr sz="2400" u="heavy" spc="-114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health‐</a:t>
            </a:r>
            <a:endParaRPr sz="2400" dirty="0">
              <a:latin typeface="+mj-lt"/>
              <a:cs typeface="Trebuchet MS"/>
            </a:endParaRPr>
          </a:p>
          <a:p>
            <a:pPr marL="355600" marR="223520" indent="-343535">
              <a:lnSpc>
                <a:spcPct val="100000"/>
              </a:lnSpc>
              <a:spcBef>
                <a:spcPts val="5"/>
              </a:spcBef>
            </a:pPr>
            <a:r>
              <a:rPr sz="2400" spc="-55" dirty="0">
                <a:latin typeface="+mj-lt"/>
                <a:cs typeface="Trebuchet MS"/>
              </a:rPr>
              <a:t>Maternal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mortality,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morbidity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women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25" dirty="0">
                <a:latin typeface="+mj-lt"/>
                <a:cs typeface="Trebuchet MS"/>
              </a:rPr>
              <a:t>child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bearing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55" dirty="0">
                <a:latin typeface="+mj-lt"/>
                <a:cs typeface="Trebuchet MS"/>
              </a:rPr>
              <a:t>age,  </a:t>
            </a:r>
            <a:r>
              <a:rPr sz="2400" spc="-105" dirty="0">
                <a:latin typeface="+mj-lt"/>
                <a:cs typeface="Trebuchet MS"/>
              </a:rPr>
              <a:t>nutritional </a:t>
            </a:r>
            <a:r>
              <a:rPr sz="2400" spc="-120" dirty="0">
                <a:latin typeface="+mj-lt"/>
                <a:cs typeface="Trebuchet MS"/>
              </a:rPr>
              <a:t>status, </a:t>
            </a:r>
            <a:r>
              <a:rPr sz="2400" spc="-105" dirty="0">
                <a:latin typeface="+mj-lt"/>
                <a:cs typeface="Trebuchet MS"/>
              </a:rPr>
              <a:t>weight </a:t>
            </a:r>
            <a:r>
              <a:rPr sz="2400" spc="-120" dirty="0">
                <a:latin typeface="+mj-lt"/>
                <a:cs typeface="Trebuchet MS"/>
              </a:rPr>
              <a:t>changes, </a:t>
            </a:r>
            <a:r>
              <a:rPr sz="2400" spc="-80" dirty="0">
                <a:latin typeface="+mj-lt"/>
                <a:cs typeface="Trebuchet MS"/>
              </a:rPr>
              <a:t>hemoglobin </a:t>
            </a:r>
            <a:r>
              <a:rPr sz="2400" spc="-140" dirty="0">
                <a:latin typeface="+mj-lt"/>
                <a:cs typeface="Trebuchet MS"/>
              </a:rPr>
              <a:t>levels,  </a:t>
            </a:r>
            <a:r>
              <a:rPr sz="2400" spc="-105" dirty="0">
                <a:latin typeface="+mj-lt"/>
                <a:cs typeface="Trebuchet MS"/>
              </a:rPr>
              <a:t>preventable </a:t>
            </a:r>
            <a:r>
              <a:rPr sz="2400" spc="-110" dirty="0">
                <a:latin typeface="+mj-lt"/>
                <a:cs typeface="Trebuchet MS"/>
              </a:rPr>
              <a:t>complications </a:t>
            </a:r>
            <a:r>
              <a:rPr sz="2400" spc="-95" dirty="0">
                <a:latin typeface="+mj-lt"/>
                <a:cs typeface="Trebuchet MS"/>
              </a:rPr>
              <a:t>of </a:t>
            </a:r>
            <a:r>
              <a:rPr sz="2400" spc="-100" dirty="0">
                <a:latin typeface="+mj-lt"/>
                <a:cs typeface="Trebuchet MS"/>
              </a:rPr>
              <a:t>pregnancy </a:t>
            </a:r>
            <a:r>
              <a:rPr sz="2400" spc="-80" dirty="0">
                <a:latin typeface="+mj-lt"/>
                <a:cs typeface="Trebuchet MS"/>
              </a:rPr>
              <a:t>and</a:t>
            </a:r>
            <a:r>
              <a:rPr sz="2400" spc="-50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abortion</a:t>
            </a:r>
            <a:endParaRPr sz="24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50" dirty="0">
              <a:latin typeface="+mj-lt"/>
              <a:cs typeface="Trebuchet MS"/>
            </a:endParaRPr>
          </a:p>
          <a:p>
            <a:pPr marL="12700">
              <a:lnSpc>
                <a:spcPts val="2880"/>
              </a:lnSpc>
            </a:pPr>
            <a:r>
              <a:rPr sz="2400" u="heavy" spc="-125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Foetal</a:t>
            </a:r>
            <a:r>
              <a:rPr sz="2400" u="heavy" spc="-195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 </a:t>
            </a:r>
            <a:r>
              <a:rPr sz="2400" u="heavy" spc="-114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health‐</a:t>
            </a:r>
            <a:endParaRPr sz="2400" dirty="0">
              <a:latin typeface="+mj-lt"/>
              <a:cs typeface="Trebuchet MS"/>
            </a:endParaRPr>
          </a:p>
          <a:p>
            <a:pPr marL="12700">
              <a:lnSpc>
                <a:spcPts val="2880"/>
              </a:lnSpc>
            </a:pPr>
            <a:r>
              <a:rPr sz="2400" spc="-125" dirty="0">
                <a:latin typeface="+mj-lt"/>
                <a:cs typeface="Trebuchet MS"/>
              </a:rPr>
              <a:t>Foetal </a:t>
            </a:r>
            <a:r>
              <a:rPr sz="2400" spc="-135" dirty="0">
                <a:latin typeface="+mj-lt"/>
                <a:cs typeface="Trebuchet MS"/>
              </a:rPr>
              <a:t>mortality, </a:t>
            </a:r>
            <a:r>
              <a:rPr sz="2400" spc="-90" dirty="0">
                <a:latin typeface="+mj-lt"/>
                <a:cs typeface="Trebuchet MS"/>
              </a:rPr>
              <a:t>abnormal</a:t>
            </a:r>
            <a:r>
              <a:rPr sz="2400" spc="-31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development</a:t>
            </a:r>
            <a:endParaRPr sz="24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u="heavy" spc="-100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Infant </a:t>
            </a:r>
            <a:r>
              <a:rPr sz="2400" u="heavy" spc="-80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and </a:t>
            </a:r>
            <a:r>
              <a:rPr sz="2400" u="heavy" spc="-125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child</a:t>
            </a:r>
            <a:r>
              <a:rPr sz="2400" u="heavy" spc="-385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 </a:t>
            </a:r>
            <a:r>
              <a:rPr sz="2400" u="heavy" spc="-120" dirty="0">
                <a:uFill>
                  <a:solidFill>
                    <a:srgbClr val="000000"/>
                  </a:solidFill>
                </a:uFill>
                <a:latin typeface="+mj-lt"/>
                <a:cs typeface="Trebuchet MS"/>
              </a:rPr>
              <a:t>health‐</a:t>
            </a:r>
            <a:endParaRPr sz="2400" dirty="0">
              <a:latin typeface="+mj-lt"/>
              <a:cs typeface="Trebuchet MS"/>
            </a:endParaRPr>
          </a:p>
          <a:p>
            <a:pPr marL="355600" marR="5080" indent="-343535">
              <a:lnSpc>
                <a:spcPts val="2870"/>
              </a:lnSpc>
              <a:spcBef>
                <a:spcPts val="100"/>
              </a:spcBef>
            </a:pPr>
            <a:r>
              <a:rPr sz="2400" spc="-90" dirty="0">
                <a:latin typeface="+mj-lt"/>
                <a:cs typeface="Trebuchet MS"/>
              </a:rPr>
              <a:t>Neonatal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infant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and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preschool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mortality,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health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infant</a:t>
            </a:r>
            <a:r>
              <a:rPr sz="2400" spc="-170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at  </a:t>
            </a:r>
            <a:r>
              <a:rPr sz="2400" spc="-140" dirty="0">
                <a:latin typeface="+mj-lt"/>
                <a:cs typeface="Trebuchet MS"/>
              </a:rPr>
              <a:t>birth, </a:t>
            </a:r>
            <a:r>
              <a:rPr sz="2400" spc="-110" dirty="0">
                <a:latin typeface="+mj-lt"/>
                <a:cs typeface="Trebuchet MS"/>
              </a:rPr>
              <a:t>vulnerability </a:t>
            </a:r>
            <a:r>
              <a:rPr sz="2400" spc="-85" dirty="0">
                <a:latin typeface="+mj-lt"/>
                <a:cs typeface="Trebuchet MS"/>
              </a:rPr>
              <a:t>to</a:t>
            </a:r>
            <a:r>
              <a:rPr sz="2400" spc="-32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diseases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8235" y="468756"/>
            <a:ext cx="4923790" cy="3757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10" dirty="0">
                <a:cs typeface="Trebuchet MS"/>
              </a:rPr>
              <a:t>Small </a:t>
            </a:r>
            <a:r>
              <a:rPr sz="2400" b="1" spc="-125" dirty="0">
                <a:cs typeface="Trebuchet MS"/>
              </a:rPr>
              <a:t>family</a:t>
            </a:r>
            <a:r>
              <a:rPr sz="2400" b="1" spc="-270" dirty="0">
                <a:cs typeface="Trebuchet MS"/>
              </a:rPr>
              <a:t> </a:t>
            </a:r>
            <a:r>
              <a:rPr sz="2400" b="1" spc="-125" dirty="0">
                <a:cs typeface="Trebuchet MS"/>
              </a:rPr>
              <a:t>norm</a:t>
            </a:r>
            <a:endParaRPr sz="2400" dirty="0">
              <a:cs typeface="Trebuchet MS"/>
            </a:endParaRPr>
          </a:p>
          <a:p>
            <a:pPr marL="81280">
              <a:lnSpc>
                <a:spcPts val="2875"/>
              </a:lnSpc>
            </a:pPr>
            <a:r>
              <a:rPr sz="2400" spc="-95" dirty="0">
                <a:cs typeface="Trebuchet MS"/>
              </a:rPr>
              <a:t>symbol‐ </a:t>
            </a:r>
            <a:r>
              <a:rPr sz="2400" spc="-110" dirty="0">
                <a:cs typeface="Trebuchet MS"/>
              </a:rPr>
              <a:t>inverted </a:t>
            </a:r>
            <a:r>
              <a:rPr sz="2400" spc="-100" dirty="0">
                <a:cs typeface="Trebuchet MS"/>
              </a:rPr>
              <a:t>red</a:t>
            </a:r>
            <a:r>
              <a:rPr sz="2400" spc="-34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triangle</a:t>
            </a:r>
            <a:endParaRPr sz="2400" dirty="0">
              <a:cs typeface="Trebuchet MS"/>
            </a:endParaRPr>
          </a:p>
          <a:p>
            <a:pPr marL="13335" marR="5080" indent="-635">
              <a:lnSpc>
                <a:spcPts val="2870"/>
              </a:lnSpc>
              <a:spcBef>
                <a:spcPts val="100"/>
              </a:spcBef>
            </a:pPr>
            <a:r>
              <a:rPr sz="2400" spc="-125" dirty="0">
                <a:cs typeface="Trebuchet MS"/>
              </a:rPr>
              <a:t>Initially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adopted</a:t>
            </a:r>
            <a:r>
              <a:rPr sz="2400" spc="-17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model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9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3</a:t>
            </a:r>
            <a:r>
              <a:rPr sz="2400" spc="-19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child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family  </a:t>
            </a:r>
            <a:r>
              <a:rPr sz="2400" spc="-70" dirty="0">
                <a:cs typeface="Trebuchet MS"/>
              </a:rPr>
              <a:t>1970‐ </a:t>
            </a:r>
            <a:r>
              <a:rPr sz="2400" spc="-15" dirty="0">
                <a:cs typeface="Trebuchet MS"/>
              </a:rPr>
              <a:t>DO </a:t>
            </a:r>
            <a:r>
              <a:rPr sz="2400" spc="-120" dirty="0">
                <a:cs typeface="Trebuchet MS"/>
              </a:rPr>
              <a:t>YA </a:t>
            </a:r>
            <a:r>
              <a:rPr sz="2400" spc="-110" dirty="0">
                <a:cs typeface="Trebuchet MS"/>
              </a:rPr>
              <a:t>TEEN</a:t>
            </a:r>
            <a:r>
              <a:rPr sz="2400" spc="-550" dirty="0">
                <a:cs typeface="Trebuchet MS"/>
              </a:rPr>
              <a:t> </a:t>
            </a:r>
            <a:r>
              <a:rPr sz="2400" spc="-50" dirty="0" smtClean="0">
                <a:cs typeface="Trebuchet MS"/>
              </a:rPr>
              <a:t>BAS</a:t>
            </a:r>
            <a:endParaRPr lang="en-US" sz="2400" spc="-50" dirty="0" smtClean="0">
              <a:cs typeface="Trebuchet MS"/>
            </a:endParaRPr>
          </a:p>
          <a:p>
            <a:pPr marL="13335" marR="5080" indent="-635">
              <a:lnSpc>
                <a:spcPts val="2870"/>
              </a:lnSpc>
              <a:spcBef>
                <a:spcPts val="100"/>
              </a:spcBef>
            </a:pPr>
            <a:endParaRPr sz="2400" dirty="0">
              <a:cs typeface="Trebuchet MS"/>
            </a:endParaRPr>
          </a:p>
          <a:p>
            <a:pPr marL="13970" marR="2247900">
              <a:lnSpc>
                <a:spcPts val="2870"/>
              </a:lnSpc>
              <a:spcBef>
                <a:spcPts val="5"/>
              </a:spcBef>
            </a:pPr>
            <a:r>
              <a:rPr sz="2400" spc="-70" dirty="0">
                <a:cs typeface="Trebuchet MS"/>
              </a:rPr>
              <a:t>1980‐ </a:t>
            </a:r>
            <a:r>
              <a:rPr sz="2400" spc="-85" dirty="0">
                <a:cs typeface="Trebuchet MS"/>
              </a:rPr>
              <a:t>two </a:t>
            </a:r>
            <a:r>
              <a:rPr sz="2400" spc="-125" dirty="0">
                <a:cs typeface="Trebuchet MS"/>
              </a:rPr>
              <a:t>child</a:t>
            </a:r>
            <a:r>
              <a:rPr sz="2400" spc="-455" dirty="0">
                <a:cs typeface="Trebuchet MS"/>
              </a:rPr>
              <a:t> </a:t>
            </a:r>
            <a:r>
              <a:rPr lang="en-US" sz="2400" spc="-455" dirty="0" smtClean="0">
                <a:cs typeface="Trebuchet MS"/>
              </a:rPr>
              <a:t> </a:t>
            </a:r>
            <a:r>
              <a:rPr sz="2400" spc="-70" dirty="0" smtClean="0">
                <a:cs typeface="Trebuchet MS"/>
              </a:rPr>
              <a:t>norm  </a:t>
            </a:r>
            <a:r>
              <a:rPr sz="2400" spc="-114" dirty="0">
                <a:cs typeface="Trebuchet MS"/>
              </a:rPr>
              <a:t>Currently‐</a:t>
            </a:r>
            <a:endParaRPr sz="2400" dirty="0">
              <a:cs typeface="Trebuchet MS"/>
            </a:endParaRPr>
          </a:p>
          <a:p>
            <a:pPr marL="13335" marR="366395">
              <a:lnSpc>
                <a:spcPts val="2870"/>
              </a:lnSpc>
              <a:spcBef>
                <a:spcPts val="10"/>
              </a:spcBef>
            </a:pPr>
            <a:r>
              <a:rPr sz="2400" i="1" dirty="0">
                <a:cs typeface="Carlito"/>
              </a:rPr>
              <a:t>SONS OR DAUGHTERS TWO </a:t>
            </a:r>
            <a:r>
              <a:rPr sz="2400" i="1" spc="-5" dirty="0">
                <a:cs typeface="Carlito"/>
              </a:rPr>
              <a:t>WILL</a:t>
            </a:r>
            <a:r>
              <a:rPr sz="2400" i="1" spc="-100" dirty="0">
                <a:cs typeface="Carlito"/>
              </a:rPr>
              <a:t> </a:t>
            </a:r>
            <a:r>
              <a:rPr sz="2400" i="1" spc="-5" dirty="0">
                <a:cs typeface="Carlito"/>
              </a:rPr>
              <a:t>DO  </a:t>
            </a:r>
            <a:r>
              <a:rPr sz="2400" i="1" dirty="0">
                <a:cs typeface="Carlito"/>
              </a:rPr>
              <a:t>SECOND </a:t>
            </a:r>
            <a:r>
              <a:rPr sz="2400" i="1" spc="-5" dirty="0">
                <a:cs typeface="Carlito"/>
              </a:rPr>
              <a:t>CHILD </a:t>
            </a:r>
            <a:r>
              <a:rPr sz="2400" i="1" dirty="0">
                <a:cs typeface="Carlito"/>
              </a:rPr>
              <a:t>AFTER 3 </a:t>
            </a:r>
            <a:r>
              <a:rPr sz="2400" i="1" spc="-5" dirty="0">
                <a:cs typeface="Carlito"/>
              </a:rPr>
              <a:t>YEARS  </a:t>
            </a:r>
            <a:r>
              <a:rPr sz="2400" i="1" dirty="0">
                <a:cs typeface="Carlito"/>
              </a:rPr>
              <a:t>UNIVERSAL</a:t>
            </a:r>
            <a:r>
              <a:rPr sz="2400" i="1" spc="-20" dirty="0">
                <a:cs typeface="Carlito"/>
              </a:rPr>
              <a:t> </a:t>
            </a:r>
            <a:r>
              <a:rPr sz="2400" i="1" spc="-5" dirty="0">
                <a:cs typeface="Carlito"/>
              </a:rPr>
              <a:t>IMMUNIZATION</a:t>
            </a:r>
            <a:endParaRPr sz="2400" dirty="0">
              <a:cs typeface="Carlit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8235" y="621156"/>
            <a:ext cx="8288655" cy="411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30" dirty="0">
                <a:latin typeface="+mj-lt"/>
                <a:cs typeface="Trebuchet MS"/>
              </a:rPr>
              <a:t>Eligible</a:t>
            </a:r>
            <a:r>
              <a:rPr sz="2400" b="1" spc="-195" dirty="0">
                <a:latin typeface="+mj-lt"/>
                <a:cs typeface="Trebuchet MS"/>
              </a:rPr>
              <a:t> </a:t>
            </a:r>
            <a:r>
              <a:rPr sz="2400" b="1" spc="-145" dirty="0">
                <a:latin typeface="+mj-lt"/>
                <a:cs typeface="Trebuchet MS"/>
              </a:rPr>
              <a:t>couple‐</a:t>
            </a:r>
            <a:endParaRPr sz="240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10" dirty="0">
                <a:latin typeface="+mj-lt"/>
                <a:cs typeface="Trebuchet MS"/>
              </a:rPr>
              <a:t>Currently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married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couple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where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wife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reproductive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age</a:t>
            </a:r>
            <a:endParaRPr sz="240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204" dirty="0">
                <a:latin typeface="+mj-lt"/>
                <a:cs typeface="Trebuchet MS"/>
              </a:rPr>
              <a:t>i.e. </a:t>
            </a:r>
            <a:r>
              <a:rPr sz="2400" spc="-100" dirty="0">
                <a:latin typeface="+mj-lt"/>
                <a:cs typeface="Trebuchet MS"/>
              </a:rPr>
              <a:t>between </a:t>
            </a:r>
            <a:r>
              <a:rPr sz="2400" spc="-70" dirty="0">
                <a:latin typeface="+mj-lt"/>
                <a:cs typeface="Trebuchet MS"/>
              </a:rPr>
              <a:t>15‐45</a:t>
            </a:r>
            <a:r>
              <a:rPr sz="2400" spc="-25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years</a:t>
            </a:r>
            <a:endParaRPr sz="24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b="1" spc="-155" dirty="0">
                <a:latin typeface="+mj-lt"/>
                <a:cs typeface="Trebuchet MS"/>
              </a:rPr>
              <a:t>Target</a:t>
            </a:r>
            <a:r>
              <a:rPr sz="2400" b="1" spc="-190" dirty="0">
                <a:latin typeface="+mj-lt"/>
                <a:cs typeface="Trebuchet MS"/>
              </a:rPr>
              <a:t> </a:t>
            </a:r>
            <a:r>
              <a:rPr sz="2400" b="1" spc="-145" dirty="0">
                <a:latin typeface="+mj-lt"/>
                <a:cs typeface="Trebuchet MS"/>
              </a:rPr>
              <a:t>couple‐</a:t>
            </a:r>
            <a:endParaRPr sz="240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05" dirty="0">
                <a:latin typeface="+mj-lt"/>
                <a:cs typeface="Trebuchet MS"/>
              </a:rPr>
              <a:t>Couple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50" dirty="0">
                <a:latin typeface="+mj-lt"/>
                <a:cs typeface="Trebuchet MS"/>
              </a:rPr>
              <a:t>who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have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had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2‐3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living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children</a:t>
            </a:r>
            <a:endParaRPr sz="24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 dirty="0">
              <a:latin typeface="+mj-lt"/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b="1" spc="-140" dirty="0">
                <a:latin typeface="+mj-lt"/>
                <a:cs typeface="Trebuchet MS"/>
              </a:rPr>
              <a:t>Couple </a:t>
            </a:r>
            <a:r>
              <a:rPr sz="2400" b="1" spc="-135" dirty="0">
                <a:latin typeface="+mj-lt"/>
                <a:cs typeface="Trebuchet MS"/>
              </a:rPr>
              <a:t>protection</a:t>
            </a:r>
            <a:r>
              <a:rPr sz="2400" b="1" spc="-245" dirty="0">
                <a:latin typeface="+mj-lt"/>
                <a:cs typeface="Trebuchet MS"/>
              </a:rPr>
              <a:t> </a:t>
            </a:r>
            <a:r>
              <a:rPr sz="2400" b="1" spc="-145" dirty="0">
                <a:latin typeface="+mj-lt"/>
                <a:cs typeface="Trebuchet MS"/>
              </a:rPr>
              <a:t>rate‐</a:t>
            </a:r>
            <a:endParaRPr sz="2400" dirty="0">
              <a:latin typeface="+mj-lt"/>
              <a:cs typeface="Trebuchet MS"/>
            </a:endParaRPr>
          </a:p>
          <a:p>
            <a:pPr marL="13335" marR="12700" indent="-635">
              <a:lnSpc>
                <a:spcPts val="2870"/>
              </a:lnSpc>
              <a:spcBef>
                <a:spcPts val="105"/>
              </a:spcBef>
            </a:pPr>
            <a:r>
              <a:rPr sz="2400" spc="-130" dirty="0">
                <a:latin typeface="+mj-lt"/>
                <a:cs typeface="Trebuchet MS"/>
              </a:rPr>
              <a:t>The </a:t>
            </a:r>
            <a:r>
              <a:rPr sz="2400" spc="-114" dirty="0">
                <a:latin typeface="+mj-lt"/>
                <a:cs typeface="Trebuchet MS"/>
              </a:rPr>
              <a:t>percent </a:t>
            </a:r>
            <a:r>
              <a:rPr sz="2400" spc="-95" dirty="0">
                <a:latin typeface="+mj-lt"/>
                <a:cs typeface="Trebuchet MS"/>
              </a:rPr>
              <a:t>of </a:t>
            </a:r>
            <a:r>
              <a:rPr sz="2400" spc="-125" dirty="0">
                <a:latin typeface="+mj-lt"/>
                <a:cs typeface="Trebuchet MS"/>
              </a:rPr>
              <a:t>eligible </a:t>
            </a:r>
            <a:r>
              <a:rPr sz="2400" spc="-90" dirty="0">
                <a:latin typeface="+mj-lt"/>
                <a:cs typeface="Trebuchet MS"/>
              </a:rPr>
              <a:t>couples </a:t>
            </a:r>
            <a:r>
              <a:rPr sz="2400" spc="-135" dirty="0">
                <a:latin typeface="+mj-lt"/>
                <a:cs typeface="Trebuchet MS"/>
              </a:rPr>
              <a:t>effectively </a:t>
            </a:r>
            <a:r>
              <a:rPr sz="2400" spc="-114" dirty="0">
                <a:latin typeface="+mj-lt"/>
                <a:cs typeface="Trebuchet MS"/>
              </a:rPr>
              <a:t>protected </a:t>
            </a:r>
            <a:r>
              <a:rPr sz="2400" spc="-100" dirty="0">
                <a:latin typeface="+mj-lt"/>
                <a:cs typeface="Trebuchet MS"/>
              </a:rPr>
              <a:t>against </a:t>
            </a:r>
            <a:r>
              <a:rPr sz="2400" spc="-120" dirty="0">
                <a:latin typeface="+mj-lt"/>
                <a:cs typeface="Trebuchet MS"/>
              </a:rPr>
              <a:t>child  </a:t>
            </a:r>
            <a:r>
              <a:rPr sz="2400" spc="-105" dirty="0">
                <a:latin typeface="+mj-lt"/>
                <a:cs typeface="Trebuchet MS"/>
              </a:rPr>
              <a:t>birth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by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one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65" dirty="0">
                <a:latin typeface="+mj-lt"/>
                <a:cs typeface="Trebuchet MS"/>
              </a:rPr>
              <a:t>or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other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approved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methods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25" dirty="0">
                <a:latin typeface="+mj-lt"/>
                <a:cs typeface="Trebuchet MS"/>
              </a:rPr>
              <a:t>family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planning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180" dirty="0">
                <a:latin typeface="+mj-lt"/>
                <a:cs typeface="Trebuchet MS"/>
              </a:rPr>
              <a:t>viz.  </a:t>
            </a:r>
            <a:r>
              <a:rPr sz="2400" spc="-130" dirty="0">
                <a:latin typeface="+mj-lt"/>
                <a:cs typeface="Trebuchet MS"/>
              </a:rPr>
              <a:t>sterilization, </a:t>
            </a:r>
            <a:r>
              <a:rPr sz="2400" spc="-95" dirty="0">
                <a:latin typeface="+mj-lt"/>
                <a:cs typeface="Trebuchet MS"/>
              </a:rPr>
              <a:t>IUD, </a:t>
            </a:r>
            <a:r>
              <a:rPr sz="2400" spc="-75" dirty="0">
                <a:latin typeface="+mj-lt"/>
                <a:cs typeface="Trebuchet MS"/>
              </a:rPr>
              <a:t>condom </a:t>
            </a:r>
            <a:r>
              <a:rPr sz="2400" spc="-65" dirty="0">
                <a:latin typeface="+mj-lt"/>
                <a:cs typeface="Trebuchet MS"/>
              </a:rPr>
              <a:t>or</a:t>
            </a:r>
            <a:r>
              <a:rPr sz="2400" spc="-550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oral </a:t>
            </a:r>
            <a:r>
              <a:rPr sz="2400" spc="-120" dirty="0">
                <a:latin typeface="+mj-lt"/>
                <a:cs typeface="Trebuchet MS"/>
              </a:rPr>
              <a:t>pills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7320" y="240156"/>
            <a:ext cx="8284845" cy="5597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ts val="2875"/>
              </a:lnSpc>
              <a:spcBef>
                <a:spcPts val="100"/>
              </a:spcBef>
            </a:pPr>
            <a:r>
              <a:rPr sz="2400" b="1" spc="-100" dirty="0">
                <a:cs typeface="Trebuchet MS"/>
              </a:rPr>
              <a:t>National </a:t>
            </a:r>
            <a:r>
              <a:rPr sz="2400" b="1" spc="-110" dirty="0">
                <a:cs typeface="Trebuchet MS"/>
              </a:rPr>
              <a:t>population</a:t>
            </a:r>
            <a:r>
              <a:rPr sz="2400" b="1" spc="-285" dirty="0">
                <a:cs typeface="Trebuchet MS"/>
              </a:rPr>
              <a:t> </a:t>
            </a:r>
            <a:r>
              <a:rPr sz="2400" b="1" spc="-150" dirty="0">
                <a:cs typeface="Trebuchet MS"/>
              </a:rPr>
              <a:t>policy:</a:t>
            </a:r>
            <a:endParaRPr sz="2400" dirty="0">
              <a:cs typeface="Trebuchet MS"/>
            </a:endParaRPr>
          </a:p>
          <a:p>
            <a:pPr marL="188595" indent="-175895">
              <a:lnSpc>
                <a:spcPts val="2875"/>
              </a:lnSpc>
              <a:buFont typeface="Arial"/>
              <a:buChar char="•"/>
              <a:tabLst>
                <a:tab pos="189230" algn="l"/>
              </a:tabLst>
            </a:pPr>
            <a:r>
              <a:rPr sz="2400" spc="-120" dirty="0">
                <a:cs typeface="Trebuchet MS"/>
              </a:rPr>
              <a:t>first </a:t>
            </a:r>
            <a:r>
              <a:rPr sz="2400" spc="-90" dirty="0">
                <a:cs typeface="Trebuchet MS"/>
              </a:rPr>
              <a:t>formed </a:t>
            </a:r>
            <a:r>
              <a:rPr sz="2400" spc="-95" dirty="0">
                <a:cs typeface="Trebuchet MS"/>
              </a:rPr>
              <a:t>in </a:t>
            </a:r>
            <a:r>
              <a:rPr sz="2400" spc="-105" dirty="0">
                <a:cs typeface="Trebuchet MS"/>
              </a:rPr>
              <a:t>April</a:t>
            </a:r>
            <a:r>
              <a:rPr sz="2400" spc="-44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1976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85" dirty="0">
                <a:cs typeface="Trebuchet MS"/>
              </a:rPr>
              <a:t>approved </a:t>
            </a:r>
            <a:r>
              <a:rPr sz="2400" spc="-90" dirty="0">
                <a:cs typeface="Trebuchet MS"/>
              </a:rPr>
              <a:t>by </a:t>
            </a:r>
            <a:r>
              <a:rPr sz="2400" spc="-114" dirty="0">
                <a:cs typeface="Trebuchet MS"/>
              </a:rPr>
              <a:t>parliament </a:t>
            </a:r>
            <a:r>
              <a:rPr sz="2400" spc="-95" dirty="0">
                <a:cs typeface="Trebuchet MS"/>
              </a:rPr>
              <a:t>in</a:t>
            </a:r>
            <a:r>
              <a:rPr sz="2400" spc="-44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1983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05" dirty="0">
                <a:cs typeface="Trebuchet MS"/>
              </a:rPr>
              <a:t>national </a:t>
            </a:r>
            <a:r>
              <a:rPr sz="2400" spc="-90" dirty="0">
                <a:cs typeface="Trebuchet MS"/>
              </a:rPr>
              <a:t>population </a:t>
            </a:r>
            <a:r>
              <a:rPr sz="2400" spc="-114" dirty="0">
                <a:cs typeface="Trebuchet MS"/>
              </a:rPr>
              <a:t>policy </a:t>
            </a:r>
            <a:r>
              <a:rPr sz="2400" spc="-50" dirty="0">
                <a:cs typeface="Trebuchet MS"/>
              </a:rPr>
              <a:t>2000</a:t>
            </a:r>
            <a:r>
              <a:rPr sz="2400" spc="-53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 </a:t>
            </a:r>
            <a:r>
              <a:rPr sz="2400" spc="-125" dirty="0">
                <a:cs typeface="Trebuchet MS"/>
              </a:rPr>
              <a:t>latest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10" dirty="0">
                <a:cs typeface="Trebuchet MS"/>
              </a:rPr>
              <a:t>commitment </a:t>
            </a:r>
            <a:r>
              <a:rPr sz="2400" spc="-135" dirty="0">
                <a:cs typeface="Trebuchet MS"/>
              </a:rPr>
              <a:t>TARGET </a:t>
            </a:r>
            <a:r>
              <a:rPr sz="2400" spc="-125" dirty="0">
                <a:cs typeface="Trebuchet MS"/>
              </a:rPr>
              <a:t>FREE</a:t>
            </a:r>
            <a:r>
              <a:rPr sz="2400" spc="-31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APPROACH</a:t>
            </a:r>
            <a:endParaRPr sz="2400" dirty="0">
              <a:cs typeface="Trebuchet MS"/>
            </a:endParaRPr>
          </a:p>
          <a:p>
            <a:pPr marL="187960" indent="-175260">
              <a:lnSpc>
                <a:spcPts val="2875"/>
              </a:lnSpc>
              <a:buFont typeface="Arial"/>
              <a:buChar char="•"/>
              <a:tabLst>
                <a:tab pos="187960" algn="l"/>
              </a:tabLst>
            </a:pPr>
            <a:r>
              <a:rPr sz="2400" spc="-13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40" dirty="0">
                <a:cs typeface="Trebuchet MS"/>
              </a:rPr>
              <a:t>objective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bring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60" dirty="0">
                <a:cs typeface="Trebuchet MS"/>
              </a:rPr>
              <a:t>TFR</a:t>
            </a:r>
            <a:r>
              <a:rPr sz="2400" spc="-18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replacement</a:t>
            </a:r>
            <a:r>
              <a:rPr sz="2400" spc="-19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level</a:t>
            </a:r>
            <a:r>
              <a:rPr sz="2400" spc="-17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by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2010.</a:t>
            </a:r>
            <a:endParaRPr sz="24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b="1" spc="-95" dirty="0">
                <a:cs typeface="Trebuchet MS"/>
              </a:rPr>
              <a:t>Goals to </a:t>
            </a:r>
            <a:r>
              <a:rPr sz="2400" b="1" spc="-140" dirty="0">
                <a:cs typeface="Trebuchet MS"/>
              </a:rPr>
              <a:t>be </a:t>
            </a:r>
            <a:r>
              <a:rPr sz="2400" b="1" spc="-145" dirty="0">
                <a:cs typeface="Trebuchet MS"/>
              </a:rPr>
              <a:t>achieved </a:t>
            </a:r>
            <a:r>
              <a:rPr sz="2400" b="1" spc="-130" dirty="0">
                <a:cs typeface="Trebuchet MS"/>
              </a:rPr>
              <a:t>by</a:t>
            </a:r>
            <a:r>
              <a:rPr sz="2400" b="1" spc="-459" dirty="0">
                <a:cs typeface="Trebuchet MS"/>
              </a:rPr>
              <a:t> </a:t>
            </a:r>
            <a:r>
              <a:rPr sz="2400" b="1" spc="-185" dirty="0">
                <a:cs typeface="Trebuchet MS"/>
              </a:rPr>
              <a:t>2010‐</a:t>
            </a:r>
            <a:endParaRPr sz="2400" dirty="0">
              <a:cs typeface="Trebuchet MS"/>
            </a:endParaRPr>
          </a:p>
          <a:p>
            <a:pPr marL="13335" marR="155575" indent="-635">
              <a:lnSpc>
                <a:spcPts val="2870"/>
              </a:lnSpc>
              <a:spcBef>
                <a:spcPts val="100"/>
              </a:spcBef>
              <a:buClr>
                <a:srgbClr val="010000"/>
              </a:buClr>
              <a:buSzPct val="95833"/>
              <a:buAutoNum type="arabicPeriod"/>
              <a:tabLst>
                <a:tab pos="245110" algn="l"/>
              </a:tabLst>
            </a:pPr>
            <a:r>
              <a:rPr sz="2400" spc="-130" dirty="0">
                <a:cs typeface="Trebuchet MS"/>
              </a:rPr>
              <a:t>To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address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unmet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needs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basic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reproductive</a:t>
            </a:r>
            <a:r>
              <a:rPr sz="2400" spc="-19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child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health  </a:t>
            </a:r>
            <a:r>
              <a:rPr sz="2400" spc="-120" dirty="0">
                <a:cs typeface="Trebuchet MS"/>
              </a:rPr>
              <a:t>services, </a:t>
            </a:r>
            <a:r>
              <a:rPr sz="2400" spc="-85" dirty="0">
                <a:cs typeface="Trebuchet MS"/>
              </a:rPr>
              <a:t>supplies an</a:t>
            </a:r>
            <a:r>
              <a:rPr sz="2400" spc="-34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infrastructure</a:t>
            </a:r>
            <a:endParaRPr sz="2400" dirty="0">
              <a:cs typeface="Trebuchet MS"/>
            </a:endParaRPr>
          </a:p>
          <a:p>
            <a:pPr marL="12700" marR="5080">
              <a:lnSpc>
                <a:spcPts val="2870"/>
              </a:lnSpc>
              <a:spcBef>
                <a:spcPts val="5"/>
              </a:spcBef>
              <a:buClr>
                <a:srgbClr val="010000"/>
              </a:buClr>
              <a:buSzPct val="95833"/>
              <a:buAutoNum type="arabicPeriod"/>
              <a:tabLst>
                <a:tab pos="245745" algn="l"/>
              </a:tabLst>
            </a:pPr>
            <a:r>
              <a:rPr sz="2400" dirty="0">
                <a:cs typeface="Trebuchet MS"/>
              </a:rPr>
              <a:t>Make</a:t>
            </a:r>
            <a:r>
              <a:rPr sz="2400" spc="-19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school</a:t>
            </a:r>
            <a:r>
              <a:rPr sz="2400" spc="-18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education</a:t>
            </a:r>
            <a:r>
              <a:rPr sz="2400" spc="-20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up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14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free</a:t>
            </a:r>
            <a:r>
              <a:rPr sz="2400" spc="-18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compulsory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reduce  </a:t>
            </a:r>
            <a:r>
              <a:rPr sz="2400" spc="-80" dirty="0">
                <a:cs typeface="Trebuchet MS"/>
              </a:rPr>
              <a:t>drop‐outs</a:t>
            </a:r>
            <a:r>
              <a:rPr sz="2400" spc="-185" dirty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at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primary</a:t>
            </a:r>
            <a:r>
              <a:rPr sz="2400" spc="-17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secondary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school</a:t>
            </a:r>
            <a:r>
              <a:rPr sz="2400" spc="-18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level</a:t>
            </a:r>
            <a:r>
              <a:rPr sz="2400" spc="-17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below</a:t>
            </a:r>
            <a:r>
              <a:rPr sz="2400" spc="-175" dirty="0">
                <a:cs typeface="Trebuchet MS"/>
              </a:rPr>
              <a:t> </a:t>
            </a:r>
            <a:r>
              <a:rPr sz="2400" spc="60" dirty="0">
                <a:cs typeface="Trebuchet MS"/>
              </a:rPr>
              <a:t>20%</a:t>
            </a:r>
            <a:r>
              <a:rPr sz="2400" spc="-18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for</a:t>
            </a:r>
            <a:endParaRPr sz="2400" dirty="0">
              <a:cs typeface="Trebuchet MS"/>
            </a:endParaRPr>
          </a:p>
          <a:p>
            <a:pPr marL="13335">
              <a:lnSpc>
                <a:spcPts val="2785"/>
              </a:lnSpc>
            </a:pPr>
            <a:r>
              <a:rPr sz="2400" spc="-80" dirty="0">
                <a:cs typeface="Trebuchet MS"/>
              </a:rPr>
              <a:t>both </a:t>
            </a:r>
            <a:r>
              <a:rPr sz="2400" spc="-65" dirty="0">
                <a:cs typeface="Trebuchet MS"/>
              </a:rPr>
              <a:t>boys </a:t>
            </a:r>
            <a:r>
              <a:rPr sz="2400" spc="-80" dirty="0">
                <a:cs typeface="Trebuchet MS"/>
              </a:rPr>
              <a:t>and</a:t>
            </a:r>
            <a:r>
              <a:rPr sz="2400" spc="-42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girls</a:t>
            </a:r>
            <a:endParaRPr sz="2400" dirty="0">
              <a:cs typeface="Trebuchet MS"/>
            </a:endParaRPr>
          </a:p>
          <a:p>
            <a:pPr marL="13335" marR="395605" indent="-635">
              <a:lnSpc>
                <a:spcPts val="2870"/>
              </a:lnSpc>
              <a:spcBef>
                <a:spcPts val="100"/>
              </a:spcBef>
              <a:buClr>
                <a:srgbClr val="010000"/>
              </a:buClr>
              <a:buSzPct val="95833"/>
              <a:buAutoNum type="arabicPeriod" startAt="3"/>
              <a:tabLst>
                <a:tab pos="245745" algn="l"/>
              </a:tabLst>
            </a:pPr>
            <a:r>
              <a:rPr sz="2400" spc="-105" dirty="0">
                <a:cs typeface="Trebuchet MS"/>
              </a:rPr>
              <a:t>Reduce </a:t>
            </a:r>
            <a:r>
              <a:rPr sz="2400" spc="-114" dirty="0">
                <a:cs typeface="Trebuchet MS"/>
              </a:rPr>
              <a:t>infant mortality </a:t>
            </a:r>
            <a:r>
              <a:rPr sz="2400" spc="-120" dirty="0">
                <a:cs typeface="Trebuchet MS"/>
              </a:rPr>
              <a:t>rate </a:t>
            </a:r>
            <a:r>
              <a:rPr sz="2400" spc="-95" dirty="0">
                <a:cs typeface="Trebuchet MS"/>
              </a:rPr>
              <a:t>below </a:t>
            </a:r>
            <a:r>
              <a:rPr sz="2400" spc="-45" dirty="0">
                <a:cs typeface="Trebuchet MS"/>
              </a:rPr>
              <a:t>30 </a:t>
            </a:r>
            <a:r>
              <a:rPr sz="2400" spc="-100" dirty="0">
                <a:cs typeface="Trebuchet MS"/>
              </a:rPr>
              <a:t>per </a:t>
            </a:r>
            <a:r>
              <a:rPr sz="2400" spc="-50" dirty="0">
                <a:cs typeface="Trebuchet MS"/>
              </a:rPr>
              <a:t>1000 </a:t>
            </a:r>
            <a:r>
              <a:rPr sz="2400" spc="-125" dirty="0">
                <a:cs typeface="Trebuchet MS"/>
              </a:rPr>
              <a:t>live </a:t>
            </a:r>
            <a:r>
              <a:rPr sz="2400" spc="-95" dirty="0">
                <a:cs typeface="Trebuchet MS"/>
              </a:rPr>
              <a:t>biths </a:t>
            </a:r>
            <a:r>
              <a:rPr sz="2400" spc="-95" dirty="0">
                <a:solidFill>
                  <a:srgbClr val="010000"/>
                </a:solidFill>
                <a:cs typeface="Trebuchet MS"/>
              </a:rPr>
              <a:t> </a:t>
            </a:r>
            <a:r>
              <a:rPr sz="2400" spc="-120" dirty="0">
                <a:solidFill>
                  <a:srgbClr val="010000"/>
                </a:solidFill>
                <a:cs typeface="Trebuchet MS"/>
              </a:rPr>
              <a:t>4.</a:t>
            </a:r>
            <a:r>
              <a:rPr sz="2400" spc="-120" dirty="0">
                <a:cs typeface="Trebuchet MS"/>
              </a:rPr>
              <a:t>Reduce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maternal</a:t>
            </a:r>
            <a:r>
              <a:rPr sz="2400" spc="-19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mortality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ratio</a:t>
            </a:r>
            <a:r>
              <a:rPr sz="2400" spc="-19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20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below</a:t>
            </a:r>
            <a:r>
              <a:rPr sz="2400" spc="-17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100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per</a:t>
            </a:r>
            <a:r>
              <a:rPr sz="2400" spc="-18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100000</a:t>
            </a:r>
            <a:r>
              <a:rPr sz="2400" spc="-18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live  </a:t>
            </a:r>
            <a:r>
              <a:rPr sz="2400" spc="-95" dirty="0">
                <a:cs typeface="Trebuchet MS"/>
              </a:rPr>
              <a:t>births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231425" y="240156"/>
            <a:ext cx="8456295" cy="5574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40640" indent="-406400">
              <a:lnSpc>
                <a:spcPct val="100000"/>
              </a:lnSpc>
              <a:spcBef>
                <a:spcPts val="100"/>
              </a:spcBef>
              <a:buClr>
                <a:srgbClr val="010000"/>
              </a:buClr>
              <a:buAutoNum type="arabicPeriod" startAt="5"/>
              <a:tabLst>
                <a:tab pos="419100" algn="l"/>
                <a:tab pos="419734" algn="l"/>
              </a:tabLst>
            </a:pPr>
            <a:r>
              <a:rPr sz="2400" spc="-130" dirty="0">
                <a:cs typeface="Trebuchet MS"/>
              </a:rPr>
              <a:t>To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achieve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universal</a:t>
            </a:r>
            <a:r>
              <a:rPr sz="2400" spc="-17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immunization</a:t>
            </a:r>
            <a:r>
              <a:rPr sz="2400" spc="-17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children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against</a:t>
            </a:r>
            <a:r>
              <a:rPr sz="2400" spc="-180" dirty="0">
                <a:cs typeface="Trebuchet MS"/>
              </a:rPr>
              <a:t> </a:t>
            </a:r>
            <a:r>
              <a:rPr sz="2400" spc="-145" dirty="0">
                <a:cs typeface="Trebuchet MS"/>
              </a:rPr>
              <a:t>all</a:t>
            </a:r>
            <a:r>
              <a:rPr sz="2400" spc="-18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vaccine  </a:t>
            </a:r>
            <a:r>
              <a:rPr sz="2400" spc="-105" dirty="0">
                <a:cs typeface="Trebuchet MS"/>
              </a:rPr>
              <a:t>preventable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diseases</a:t>
            </a:r>
            <a:endParaRPr sz="2400" dirty="0">
              <a:cs typeface="Trebuchet MS"/>
            </a:endParaRPr>
          </a:p>
          <a:p>
            <a:pPr marL="419100" marR="5080" indent="-406400">
              <a:lnSpc>
                <a:spcPts val="2870"/>
              </a:lnSpc>
              <a:spcBef>
                <a:spcPts val="90"/>
              </a:spcBef>
              <a:buClr>
                <a:srgbClr val="010000"/>
              </a:buClr>
              <a:buAutoNum type="arabicPeriod" startAt="5"/>
              <a:tabLst>
                <a:tab pos="419100" algn="l"/>
                <a:tab pos="419734" algn="l"/>
              </a:tabLst>
            </a:pPr>
            <a:r>
              <a:rPr sz="2400" spc="-90" dirty="0">
                <a:cs typeface="Trebuchet MS"/>
              </a:rPr>
              <a:t>Promote </a:t>
            </a:r>
            <a:r>
              <a:rPr sz="2400" spc="-110" dirty="0">
                <a:cs typeface="Trebuchet MS"/>
              </a:rPr>
              <a:t>delayed marriage </a:t>
            </a:r>
            <a:r>
              <a:rPr sz="2400" spc="-95" dirty="0">
                <a:cs typeface="Trebuchet MS"/>
              </a:rPr>
              <a:t>for </a:t>
            </a:r>
            <a:r>
              <a:rPr sz="2400" spc="-100" dirty="0">
                <a:cs typeface="Trebuchet MS"/>
              </a:rPr>
              <a:t>girls </a:t>
            </a:r>
            <a:r>
              <a:rPr sz="2400" spc="-80" dirty="0">
                <a:cs typeface="Trebuchet MS"/>
              </a:rPr>
              <a:t>not </a:t>
            </a:r>
            <a:r>
              <a:rPr sz="2400" spc="-120" dirty="0">
                <a:cs typeface="Trebuchet MS"/>
              </a:rPr>
              <a:t>earlier </a:t>
            </a:r>
            <a:r>
              <a:rPr sz="2400" spc="-90" dirty="0">
                <a:cs typeface="Trebuchet MS"/>
              </a:rPr>
              <a:t>than </a:t>
            </a:r>
            <a:r>
              <a:rPr sz="2400" spc="-45" dirty="0">
                <a:cs typeface="Trebuchet MS"/>
              </a:rPr>
              <a:t>18 </a:t>
            </a:r>
            <a:r>
              <a:rPr sz="2400" spc="-95" dirty="0">
                <a:cs typeface="Trebuchet MS"/>
              </a:rPr>
              <a:t>years</a:t>
            </a:r>
            <a:r>
              <a:rPr sz="2400" spc="-484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  </a:t>
            </a:r>
            <a:r>
              <a:rPr sz="2400" spc="-110" dirty="0">
                <a:cs typeface="Trebuchet MS"/>
              </a:rPr>
              <a:t>preferably </a:t>
            </a:r>
            <a:r>
              <a:rPr sz="2400" spc="-125" dirty="0">
                <a:cs typeface="Trebuchet MS"/>
              </a:rPr>
              <a:t>after </a:t>
            </a:r>
            <a:r>
              <a:rPr sz="2400" spc="-45" dirty="0">
                <a:cs typeface="Trebuchet MS"/>
              </a:rPr>
              <a:t>20</a:t>
            </a:r>
            <a:r>
              <a:rPr sz="2400" spc="-32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endParaRPr sz="2400" dirty="0">
              <a:cs typeface="Trebuchet MS"/>
            </a:endParaRPr>
          </a:p>
          <a:p>
            <a:pPr marL="418465" marR="730250" indent="-405765">
              <a:lnSpc>
                <a:spcPts val="2870"/>
              </a:lnSpc>
              <a:spcBef>
                <a:spcPts val="5"/>
              </a:spcBef>
              <a:buClr>
                <a:srgbClr val="010000"/>
              </a:buClr>
              <a:buAutoNum type="arabicPeriod" startAt="5"/>
              <a:tabLst>
                <a:tab pos="418465" algn="l"/>
                <a:tab pos="419100" algn="l"/>
              </a:tabLst>
            </a:pPr>
            <a:r>
              <a:rPr sz="2400" spc="-105" dirty="0">
                <a:cs typeface="Trebuchet MS"/>
              </a:rPr>
              <a:t>Achieve</a:t>
            </a:r>
            <a:r>
              <a:rPr sz="2400" spc="-180" dirty="0">
                <a:cs typeface="Trebuchet MS"/>
              </a:rPr>
              <a:t> </a:t>
            </a:r>
            <a:r>
              <a:rPr sz="2400" spc="60" dirty="0">
                <a:cs typeface="Trebuchet MS"/>
              </a:rPr>
              <a:t>80%</a:t>
            </a:r>
            <a:r>
              <a:rPr sz="2400" spc="-17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institutional</a:t>
            </a:r>
            <a:r>
              <a:rPr sz="2400" spc="-16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deliveries</a:t>
            </a:r>
            <a:r>
              <a:rPr sz="2400" spc="-17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75" dirty="0">
                <a:cs typeface="Trebuchet MS"/>
              </a:rPr>
              <a:t> </a:t>
            </a:r>
            <a:r>
              <a:rPr sz="2400" spc="30" dirty="0">
                <a:cs typeface="Trebuchet MS"/>
              </a:rPr>
              <a:t>100%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deliveries</a:t>
            </a:r>
            <a:r>
              <a:rPr sz="2400" spc="-17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by  </a:t>
            </a:r>
            <a:r>
              <a:rPr sz="2400" spc="-105" dirty="0">
                <a:cs typeface="Trebuchet MS"/>
              </a:rPr>
              <a:t>trained</a:t>
            </a:r>
            <a:r>
              <a:rPr sz="2400" spc="-190" dirty="0">
                <a:cs typeface="Trebuchet MS"/>
              </a:rPr>
              <a:t> </a:t>
            </a:r>
            <a:r>
              <a:rPr sz="2400" spc="-65" dirty="0">
                <a:cs typeface="Trebuchet MS"/>
              </a:rPr>
              <a:t>persons</a:t>
            </a:r>
            <a:endParaRPr sz="2400" dirty="0">
              <a:cs typeface="Trebuchet MS"/>
            </a:endParaRPr>
          </a:p>
          <a:p>
            <a:pPr marL="418465" marR="30480" indent="-406400">
              <a:lnSpc>
                <a:spcPts val="2870"/>
              </a:lnSpc>
              <a:spcBef>
                <a:spcPts val="10"/>
              </a:spcBef>
              <a:buClr>
                <a:srgbClr val="010000"/>
              </a:buClr>
              <a:buAutoNum type="arabicPeriod" startAt="5"/>
              <a:tabLst>
                <a:tab pos="418465" algn="l"/>
                <a:tab pos="419100" algn="l"/>
              </a:tabLst>
            </a:pPr>
            <a:r>
              <a:rPr sz="2400" spc="-105" dirty="0">
                <a:cs typeface="Trebuchet MS"/>
              </a:rPr>
              <a:t>Achieve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universal</a:t>
            </a:r>
            <a:r>
              <a:rPr sz="2400" spc="-16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access</a:t>
            </a:r>
            <a:r>
              <a:rPr sz="2400" spc="-17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information/</a:t>
            </a:r>
            <a:r>
              <a:rPr sz="2400" spc="-16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counseling</a:t>
            </a:r>
            <a:r>
              <a:rPr sz="2400" spc="-17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7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services  </a:t>
            </a:r>
            <a:r>
              <a:rPr sz="2400" spc="-95" dirty="0">
                <a:cs typeface="Trebuchet MS"/>
              </a:rPr>
              <a:t>for </a:t>
            </a:r>
            <a:r>
              <a:rPr sz="2400" spc="-135" dirty="0">
                <a:cs typeface="Trebuchet MS"/>
              </a:rPr>
              <a:t>fertility </a:t>
            </a:r>
            <a:r>
              <a:rPr sz="2400" spc="-100" dirty="0">
                <a:cs typeface="Trebuchet MS"/>
              </a:rPr>
              <a:t>regulation </a:t>
            </a:r>
            <a:r>
              <a:rPr sz="2400" spc="-85" dirty="0">
                <a:cs typeface="Trebuchet MS"/>
              </a:rPr>
              <a:t>and</a:t>
            </a:r>
            <a:r>
              <a:rPr sz="2400" spc="-42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contraception</a:t>
            </a:r>
            <a:endParaRPr sz="2400" dirty="0">
              <a:cs typeface="Trebuchet MS"/>
            </a:endParaRPr>
          </a:p>
          <a:p>
            <a:pPr marL="418465" marR="794385" indent="-406400">
              <a:lnSpc>
                <a:spcPts val="2870"/>
              </a:lnSpc>
              <a:spcBef>
                <a:spcPts val="5"/>
              </a:spcBef>
              <a:buClr>
                <a:srgbClr val="010000"/>
              </a:buClr>
              <a:buAutoNum type="arabicPeriod" startAt="5"/>
              <a:tabLst>
                <a:tab pos="418465" algn="l"/>
                <a:tab pos="419100" algn="l"/>
              </a:tabLst>
            </a:pPr>
            <a:r>
              <a:rPr sz="2400" spc="-105" dirty="0">
                <a:cs typeface="Trebuchet MS"/>
              </a:rPr>
              <a:t>Achieve</a:t>
            </a:r>
            <a:r>
              <a:rPr sz="2400" spc="-185" dirty="0">
                <a:cs typeface="Trebuchet MS"/>
              </a:rPr>
              <a:t> </a:t>
            </a:r>
            <a:r>
              <a:rPr sz="2400" spc="35" dirty="0">
                <a:cs typeface="Trebuchet MS"/>
              </a:rPr>
              <a:t>100%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registration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7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births,</a:t>
            </a:r>
            <a:r>
              <a:rPr sz="2400" spc="-17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deaths,</a:t>
            </a:r>
            <a:r>
              <a:rPr sz="2400" spc="-17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marriages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  </a:t>
            </a:r>
            <a:r>
              <a:rPr sz="2400" spc="-100" dirty="0">
                <a:cs typeface="Trebuchet MS"/>
              </a:rPr>
              <a:t>pregnancy</a:t>
            </a:r>
            <a:endParaRPr sz="2400" dirty="0">
              <a:cs typeface="Trebuchet MS"/>
            </a:endParaRPr>
          </a:p>
          <a:p>
            <a:pPr marL="419100" marR="532765" indent="-407034">
              <a:lnSpc>
                <a:spcPts val="2870"/>
              </a:lnSpc>
              <a:spcBef>
                <a:spcPts val="10"/>
              </a:spcBef>
              <a:buClr>
                <a:srgbClr val="010000"/>
              </a:buClr>
              <a:buAutoNum type="arabicPeriod" startAt="5"/>
              <a:tabLst>
                <a:tab pos="419100" algn="l"/>
              </a:tabLst>
            </a:pPr>
            <a:r>
              <a:rPr sz="2400" spc="-105" dirty="0">
                <a:cs typeface="Trebuchet MS"/>
              </a:rPr>
              <a:t>Contain </a:t>
            </a:r>
            <a:r>
              <a:rPr sz="2400" spc="-110" dirty="0">
                <a:cs typeface="Trebuchet MS"/>
              </a:rPr>
              <a:t>the </a:t>
            </a:r>
            <a:r>
              <a:rPr sz="2400" spc="-85" dirty="0">
                <a:cs typeface="Trebuchet MS"/>
              </a:rPr>
              <a:t>spread </a:t>
            </a:r>
            <a:r>
              <a:rPr sz="2400" spc="-95" dirty="0">
                <a:cs typeface="Trebuchet MS"/>
              </a:rPr>
              <a:t>of </a:t>
            </a:r>
            <a:r>
              <a:rPr sz="2400" spc="-40" dirty="0">
                <a:cs typeface="Trebuchet MS"/>
              </a:rPr>
              <a:t>AIDS </a:t>
            </a:r>
            <a:r>
              <a:rPr sz="2400" spc="-85" dirty="0">
                <a:cs typeface="Trebuchet MS"/>
              </a:rPr>
              <a:t>and promote </a:t>
            </a:r>
            <a:r>
              <a:rPr sz="2400" spc="-110" dirty="0">
                <a:cs typeface="Trebuchet MS"/>
              </a:rPr>
              <a:t>greater</a:t>
            </a:r>
            <a:r>
              <a:rPr sz="2400" spc="-34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integration  between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management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RTI</a:t>
            </a:r>
            <a:r>
              <a:rPr sz="2400" spc="-19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STI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NACO.</a:t>
            </a:r>
            <a:endParaRPr sz="2400" dirty="0">
              <a:cs typeface="Trebuchet MS"/>
            </a:endParaRPr>
          </a:p>
          <a:p>
            <a:pPr marL="419100" indent="-406400">
              <a:lnSpc>
                <a:spcPts val="2785"/>
              </a:lnSpc>
              <a:buClr>
                <a:srgbClr val="010000"/>
              </a:buClr>
              <a:buAutoNum type="arabicPeriod" startAt="5"/>
              <a:tabLst>
                <a:tab pos="419734" algn="l"/>
              </a:tabLst>
            </a:pPr>
            <a:r>
              <a:rPr sz="2400" spc="-105" dirty="0">
                <a:cs typeface="Trebuchet MS"/>
              </a:rPr>
              <a:t>Prevent </a:t>
            </a:r>
            <a:r>
              <a:rPr sz="2400" spc="-85" dirty="0">
                <a:cs typeface="Trebuchet MS"/>
              </a:rPr>
              <a:t>and </a:t>
            </a:r>
            <a:r>
              <a:rPr sz="2400" spc="-100" dirty="0">
                <a:cs typeface="Trebuchet MS"/>
              </a:rPr>
              <a:t>control </a:t>
            </a:r>
            <a:r>
              <a:rPr sz="2400" spc="-110" dirty="0">
                <a:cs typeface="Trebuchet MS"/>
              </a:rPr>
              <a:t>communicable</a:t>
            </a:r>
            <a:r>
              <a:rPr sz="2400" spc="-459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diseases</a:t>
            </a:r>
            <a:endParaRPr sz="2400" dirty="0">
              <a:cs typeface="Trebuchet MS"/>
            </a:endParaRPr>
          </a:p>
          <a:p>
            <a:pPr marL="419734" indent="-407034">
              <a:lnSpc>
                <a:spcPts val="2875"/>
              </a:lnSpc>
              <a:buClr>
                <a:srgbClr val="010000"/>
              </a:buClr>
              <a:buAutoNum type="arabicPeriod" startAt="5"/>
              <a:tabLst>
                <a:tab pos="420370" algn="l"/>
              </a:tabLst>
            </a:pPr>
            <a:r>
              <a:rPr sz="2400" spc="-110" dirty="0">
                <a:cs typeface="Trebuchet MS"/>
              </a:rPr>
              <a:t>Integrate </a:t>
            </a:r>
            <a:r>
              <a:rPr sz="2400" spc="-85" dirty="0">
                <a:cs typeface="Trebuchet MS"/>
              </a:rPr>
              <a:t>Indian </a:t>
            </a:r>
            <a:r>
              <a:rPr sz="2400" spc="-90" dirty="0">
                <a:cs typeface="Trebuchet MS"/>
              </a:rPr>
              <a:t>system </a:t>
            </a:r>
            <a:r>
              <a:rPr sz="2400" spc="-95" dirty="0">
                <a:cs typeface="Trebuchet MS"/>
              </a:rPr>
              <a:t>of</a:t>
            </a:r>
            <a:r>
              <a:rPr sz="2400" spc="-46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medicine</a:t>
            </a:r>
            <a:endParaRPr sz="2400" dirty="0">
              <a:cs typeface="Trebuchet MS"/>
            </a:endParaRPr>
          </a:p>
          <a:p>
            <a:pPr marL="419100" indent="-406400">
              <a:lnSpc>
                <a:spcPts val="2875"/>
              </a:lnSpc>
              <a:buClr>
                <a:srgbClr val="010000"/>
              </a:buClr>
              <a:buAutoNum type="arabicPeriod" startAt="5"/>
              <a:tabLst>
                <a:tab pos="419734" algn="l"/>
              </a:tabLst>
            </a:pPr>
            <a:r>
              <a:rPr sz="2400" spc="-90" dirty="0">
                <a:cs typeface="Trebuchet MS"/>
              </a:rPr>
              <a:t>Promote </a:t>
            </a:r>
            <a:r>
              <a:rPr sz="2400" spc="-85" dirty="0">
                <a:cs typeface="Trebuchet MS"/>
              </a:rPr>
              <a:t>vigorously </a:t>
            </a:r>
            <a:r>
              <a:rPr sz="2400" spc="-110" dirty="0">
                <a:cs typeface="Trebuchet MS"/>
              </a:rPr>
              <a:t>the </a:t>
            </a:r>
            <a:r>
              <a:rPr sz="2400" spc="-114" dirty="0">
                <a:cs typeface="Trebuchet MS"/>
              </a:rPr>
              <a:t>small </a:t>
            </a:r>
            <a:r>
              <a:rPr sz="2400" spc="-130" dirty="0">
                <a:cs typeface="Trebuchet MS"/>
              </a:rPr>
              <a:t>family</a:t>
            </a:r>
            <a:r>
              <a:rPr sz="2400" spc="-53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norm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" name="TextBox 2"/>
          <p:cNvSpPr txBox="1"/>
          <p:nvPr/>
        </p:nvSpPr>
        <p:spPr>
          <a:xfrm>
            <a:off x="2971800" y="1447800"/>
            <a:ext cx="324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43434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STAY HOME</a:t>
            </a:r>
          </a:p>
          <a:p>
            <a:r>
              <a:rPr lang="en-US" sz="3200" b="1" dirty="0" smtClean="0"/>
              <a:t>STAY SAFE</a:t>
            </a:r>
          </a:p>
          <a:p>
            <a:r>
              <a:rPr lang="en-US" sz="3200" b="1" dirty="0" smtClean="0"/>
              <a:t>STUDY SINCERELY</a:t>
            </a:r>
            <a:endParaRPr lang="en-US" sz="32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2"/>
    </mc:Choice>
    <mc:Fallback>
      <p:transition spd="slow"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6667" y="314070"/>
            <a:ext cx="193928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Urbanization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684" y="791794"/>
            <a:ext cx="8011795" cy="4875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0504" indent="-205740">
              <a:lnSpc>
                <a:spcPct val="100000"/>
              </a:lnSpc>
              <a:spcBef>
                <a:spcPts val="100"/>
              </a:spcBef>
              <a:buSzPct val="116666"/>
              <a:buFont typeface="Arial"/>
              <a:buChar char="•"/>
              <a:tabLst>
                <a:tab pos="231140" algn="l"/>
              </a:tabLst>
            </a:pPr>
            <a:r>
              <a:rPr sz="2400" spc="-120" dirty="0">
                <a:cs typeface="Trebuchet MS"/>
              </a:rPr>
              <a:t>no.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person</a:t>
            </a:r>
            <a:r>
              <a:rPr sz="2400" spc="-18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residing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urban</a:t>
            </a:r>
            <a:r>
              <a:rPr sz="2400" spc="-185" dirty="0">
                <a:cs typeface="Trebuchet MS"/>
              </a:rPr>
              <a:t> </a:t>
            </a:r>
            <a:r>
              <a:rPr sz="2400" spc="-140" dirty="0">
                <a:cs typeface="Trebuchet MS"/>
              </a:rPr>
              <a:t>localities</a:t>
            </a:r>
            <a:r>
              <a:rPr sz="2400" spc="-140" dirty="0" smtClean="0">
                <a:cs typeface="Trebuchet MS"/>
              </a:rPr>
              <a:t>.</a:t>
            </a:r>
            <a:endParaRPr lang="en-US" sz="2400" spc="-140" dirty="0" smtClean="0">
              <a:cs typeface="Trebuchet MS"/>
            </a:endParaRPr>
          </a:p>
          <a:p>
            <a:pPr marL="230504" indent="-205740">
              <a:lnSpc>
                <a:spcPct val="100000"/>
              </a:lnSpc>
              <a:spcBef>
                <a:spcPts val="100"/>
              </a:spcBef>
              <a:buSzPct val="116666"/>
              <a:buFont typeface="Arial"/>
              <a:buChar char="•"/>
              <a:tabLst>
                <a:tab pos="231140" algn="l"/>
              </a:tabLst>
            </a:pPr>
            <a:endParaRPr sz="2400" dirty="0">
              <a:cs typeface="Trebuchet MS"/>
            </a:endParaRPr>
          </a:p>
          <a:p>
            <a:pPr marL="25400" marR="14478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01295" algn="l"/>
              </a:tabLst>
            </a:pPr>
            <a:r>
              <a:rPr lang="en-US" sz="2400" spc="-100" dirty="0" smtClean="0">
                <a:cs typeface="Trebuchet MS"/>
              </a:rPr>
              <a:t>T</a:t>
            </a:r>
            <a:r>
              <a:rPr sz="2400" spc="-100" dirty="0" smtClean="0">
                <a:cs typeface="Trebuchet MS"/>
              </a:rPr>
              <a:t>owns</a:t>
            </a:r>
            <a:r>
              <a:rPr lang="en-US" sz="2400" spc="-100" dirty="0" smtClean="0">
                <a:cs typeface="Trebuchet MS"/>
              </a:rPr>
              <a:t> </a:t>
            </a:r>
            <a:r>
              <a:rPr sz="2400" spc="-100" dirty="0" smtClean="0">
                <a:cs typeface="Trebuchet MS"/>
              </a:rPr>
              <a:t>(</a:t>
            </a:r>
            <a:r>
              <a:rPr sz="2400" spc="-100" dirty="0">
                <a:cs typeface="Trebuchet MS"/>
              </a:rPr>
              <a:t>places </a:t>
            </a:r>
            <a:r>
              <a:rPr sz="2400" spc="-105" dirty="0">
                <a:cs typeface="Trebuchet MS"/>
              </a:rPr>
              <a:t>with </a:t>
            </a:r>
            <a:r>
              <a:rPr sz="2400" spc="-110" dirty="0">
                <a:cs typeface="Trebuchet MS"/>
              </a:rPr>
              <a:t>municipal </a:t>
            </a:r>
            <a:r>
              <a:rPr sz="2400" spc="-105" dirty="0">
                <a:cs typeface="Trebuchet MS"/>
              </a:rPr>
              <a:t>corporations, </a:t>
            </a:r>
            <a:r>
              <a:rPr sz="2400" spc="-110" dirty="0">
                <a:cs typeface="Trebuchet MS"/>
              </a:rPr>
              <a:t>municipal </a:t>
            </a:r>
            <a:r>
              <a:rPr sz="2400" spc="-114" dirty="0">
                <a:cs typeface="Trebuchet MS"/>
              </a:rPr>
              <a:t>area  </a:t>
            </a:r>
            <a:r>
              <a:rPr sz="2400" spc="-135" dirty="0">
                <a:cs typeface="Trebuchet MS"/>
              </a:rPr>
              <a:t>committee, </a:t>
            </a:r>
            <a:r>
              <a:rPr sz="2400" spc="-110" dirty="0">
                <a:cs typeface="Trebuchet MS"/>
              </a:rPr>
              <a:t>notified area </a:t>
            </a:r>
            <a:r>
              <a:rPr sz="2400" spc="-135" dirty="0">
                <a:cs typeface="Trebuchet MS"/>
              </a:rPr>
              <a:t>committee, </a:t>
            </a:r>
            <a:r>
              <a:rPr sz="2400" spc="-80" dirty="0">
                <a:cs typeface="Trebuchet MS"/>
              </a:rPr>
              <a:t>town </a:t>
            </a:r>
            <a:r>
              <a:rPr sz="2400" spc="-120" dirty="0">
                <a:cs typeface="Trebuchet MS"/>
              </a:rPr>
              <a:t>committee </a:t>
            </a:r>
            <a:r>
              <a:rPr sz="2400" spc="-65" dirty="0">
                <a:cs typeface="Trebuchet MS"/>
              </a:rPr>
              <a:t>or  </a:t>
            </a:r>
            <a:r>
              <a:rPr sz="2400" spc="-95" dirty="0">
                <a:cs typeface="Trebuchet MS"/>
              </a:rPr>
              <a:t>cantonment </a:t>
            </a:r>
            <a:r>
              <a:rPr sz="2400" spc="-114" dirty="0">
                <a:cs typeface="Trebuchet MS"/>
              </a:rPr>
              <a:t>board); </a:t>
            </a:r>
            <a:r>
              <a:rPr sz="2400" spc="-85" dirty="0">
                <a:cs typeface="Trebuchet MS"/>
              </a:rPr>
              <a:t>also </a:t>
            </a:r>
            <a:r>
              <a:rPr sz="2400" spc="-150" dirty="0">
                <a:cs typeface="Trebuchet MS"/>
              </a:rPr>
              <a:t>all </a:t>
            </a:r>
            <a:r>
              <a:rPr sz="2400" spc="-120" dirty="0">
                <a:cs typeface="Trebuchet MS"/>
              </a:rPr>
              <a:t>places </a:t>
            </a:r>
            <a:r>
              <a:rPr sz="2400" spc="-90" dirty="0">
                <a:cs typeface="Trebuchet MS"/>
              </a:rPr>
              <a:t>having </a:t>
            </a:r>
            <a:r>
              <a:rPr sz="2400" spc="-50" dirty="0">
                <a:cs typeface="Trebuchet MS"/>
              </a:rPr>
              <a:t>5000 </a:t>
            </a:r>
            <a:r>
              <a:rPr sz="2400" spc="-65" dirty="0">
                <a:cs typeface="Trebuchet MS"/>
              </a:rPr>
              <a:t>or </a:t>
            </a:r>
            <a:r>
              <a:rPr sz="2400" spc="-85" dirty="0">
                <a:cs typeface="Trebuchet MS"/>
              </a:rPr>
              <a:t>more  </a:t>
            </a:r>
            <a:r>
              <a:rPr sz="2400" spc="-120" dirty="0">
                <a:cs typeface="Trebuchet MS"/>
              </a:rPr>
              <a:t>inhabitants, </a:t>
            </a:r>
            <a:r>
              <a:rPr sz="2400" spc="-114" dirty="0">
                <a:cs typeface="Trebuchet MS"/>
              </a:rPr>
              <a:t>a </a:t>
            </a:r>
            <a:r>
              <a:rPr sz="2400" spc="-100" dirty="0">
                <a:cs typeface="Trebuchet MS"/>
              </a:rPr>
              <a:t>density </a:t>
            </a:r>
            <a:r>
              <a:rPr sz="2400" spc="-95" dirty="0">
                <a:cs typeface="Trebuchet MS"/>
              </a:rPr>
              <a:t>of </a:t>
            </a:r>
            <a:r>
              <a:rPr sz="2400" spc="-80" dirty="0">
                <a:cs typeface="Trebuchet MS"/>
              </a:rPr>
              <a:t>not </a:t>
            </a:r>
            <a:r>
              <a:rPr sz="2400" spc="-90" dirty="0">
                <a:cs typeface="Trebuchet MS"/>
              </a:rPr>
              <a:t>less than </a:t>
            </a:r>
            <a:r>
              <a:rPr sz="2400" spc="-50" dirty="0">
                <a:cs typeface="Trebuchet MS"/>
              </a:rPr>
              <a:t>1000 </a:t>
            </a:r>
            <a:r>
              <a:rPr sz="2400" spc="-70" dirty="0">
                <a:cs typeface="Trebuchet MS"/>
              </a:rPr>
              <a:t>persons </a:t>
            </a:r>
            <a:r>
              <a:rPr sz="2400" spc="-100" dirty="0">
                <a:cs typeface="Trebuchet MS"/>
              </a:rPr>
              <a:t>per</a:t>
            </a:r>
            <a:r>
              <a:rPr sz="2400" spc="-40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square  </a:t>
            </a:r>
            <a:r>
              <a:rPr sz="2400" spc="-125" dirty="0">
                <a:cs typeface="Trebuchet MS"/>
              </a:rPr>
              <a:t>mile </a:t>
            </a:r>
            <a:r>
              <a:rPr sz="2400" spc="-65" dirty="0">
                <a:cs typeface="Trebuchet MS"/>
              </a:rPr>
              <a:t>or </a:t>
            </a:r>
            <a:r>
              <a:rPr sz="2400" spc="-50" dirty="0">
                <a:cs typeface="Trebuchet MS"/>
              </a:rPr>
              <a:t>390 </a:t>
            </a:r>
            <a:r>
              <a:rPr sz="2400" spc="-100" dirty="0">
                <a:cs typeface="Trebuchet MS"/>
              </a:rPr>
              <a:t>per </a:t>
            </a:r>
            <a:r>
              <a:rPr sz="2400" spc="-85" dirty="0">
                <a:cs typeface="Trebuchet MS"/>
              </a:rPr>
              <a:t>square </a:t>
            </a:r>
            <a:r>
              <a:rPr sz="2400" spc="-130" dirty="0">
                <a:cs typeface="Trebuchet MS"/>
              </a:rPr>
              <a:t>kilometer, </a:t>
            </a:r>
            <a:r>
              <a:rPr sz="2400" spc="-75" dirty="0">
                <a:cs typeface="Trebuchet MS"/>
              </a:rPr>
              <a:t>pronounced </a:t>
            </a:r>
            <a:r>
              <a:rPr sz="2400" spc="-80" dirty="0">
                <a:cs typeface="Trebuchet MS"/>
              </a:rPr>
              <a:t>urban  </a:t>
            </a:r>
            <a:r>
              <a:rPr sz="2400" spc="-120" dirty="0">
                <a:cs typeface="Trebuchet MS"/>
              </a:rPr>
              <a:t>characteristics </a:t>
            </a:r>
            <a:r>
              <a:rPr sz="2400" spc="-85" dirty="0">
                <a:cs typeface="Trebuchet MS"/>
              </a:rPr>
              <a:t>and </a:t>
            </a:r>
            <a:r>
              <a:rPr sz="2400" spc="-130" dirty="0">
                <a:cs typeface="Trebuchet MS"/>
              </a:rPr>
              <a:t>at </a:t>
            </a:r>
            <a:r>
              <a:rPr sz="2400" spc="-120" dirty="0">
                <a:cs typeface="Trebuchet MS"/>
              </a:rPr>
              <a:t>least </a:t>
            </a:r>
            <a:r>
              <a:rPr sz="2400" spc="-114" dirty="0">
                <a:cs typeface="Trebuchet MS"/>
              </a:rPr>
              <a:t>3/4</a:t>
            </a:r>
            <a:r>
              <a:rPr sz="2400" spc="-172" baseline="24305" dirty="0">
                <a:cs typeface="Trebuchet MS"/>
              </a:rPr>
              <a:t>th </a:t>
            </a:r>
            <a:r>
              <a:rPr sz="2400" spc="-95" dirty="0">
                <a:cs typeface="Trebuchet MS"/>
              </a:rPr>
              <a:t>of </a:t>
            </a:r>
            <a:r>
              <a:rPr sz="2400" spc="-110" dirty="0">
                <a:cs typeface="Trebuchet MS"/>
              </a:rPr>
              <a:t>adult </a:t>
            </a:r>
            <a:r>
              <a:rPr sz="2400" spc="-100" dirty="0">
                <a:cs typeface="Trebuchet MS"/>
              </a:rPr>
              <a:t>males </a:t>
            </a:r>
            <a:r>
              <a:rPr sz="2400" spc="-90" dirty="0">
                <a:cs typeface="Trebuchet MS"/>
              </a:rPr>
              <a:t>population  </a:t>
            </a:r>
            <a:r>
              <a:rPr sz="2400" spc="-95" dirty="0">
                <a:cs typeface="Trebuchet MS"/>
              </a:rPr>
              <a:t>employed in </a:t>
            </a:r>
            <a:r>
              <a:rPr sz="2400" spc="-85" dirty="0">
                <a:cs typeface="Trebuchet MS"/>
              </a:rPr>
              <a:t>pursuits</a:t>
            </a:r>
            <a:r>
              <a:rPr sz="2400" spc="-56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other </a:t>
            </a:r>
            <a:r>
              <a:rPr sz="2400" spc="-90" dirty="0">
                <a:cs typeface="Trebuchet MS"/>
              </a:rPr>
              <a:t>than </a:t>
            </a:r>
            <a:r>
              <a:rPr sz="2400" spc="-130" dirty="0">
                <a:cs typeface="Trebuchet MS"/>
              </a:rPr>
              <a:t>agriculture</a:t>
            </a:r>
            <a:r>
              <a:rPr sz="2400" spc="-130" dirty="0" smtClean="0">
                <a:cs typeface="Trebuchet MS"/>
              </a:rPr>
              <a:t>.</a:t>
            </a:r>
            <a:endParaRPr lang="en-US" sz="2400" spc="-130" dirty="0" smtClean="0">
              <a:cs typeface="Trebuchet MS"/>
            </a:endParaRPr>
          </a:p>
          <a:p>
            <a:pPr marL="25400" marR="14478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01295" algn="l"/>
              </a:tabLst>
            </a:pPr>
            <a:endParaRPr sz="2400" dirty="0">
              <a:cs typeface="Trebuchet MS"/>
            </a:endParaRPr>
          </a:p>
          <a:p>
            <a:pPr marL="25400" marR="17780">
              <a:lnSpc>
                <a:spcPts val="2870"/>
              </a:lnSpc>
              <a:spcBef>
                <a:spcPts val="75"/>
              </a:spcBef>
              <a:buFont typeface="Arial"/>
              <a:buChar char="•"/>
              <a:tabLst>
                <a:tab pos="201295" algn="l"/>
              </a:tabLst>
            </a:pPr>
            <a:r>
              <a:rPr sz="2400" spc="-114" dirty="0">
                <a:cs typeface="Trebuchet MS"/>
              </a:rPr>
              <a:t>percentage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7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residing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urban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areas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has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increased  </a:t>
            </a:r>
            <a:r>
              <a:rPr sz="2400" spc="-130" dirty="0" smtClean="0">
                <a:cs typeface="Trebuchet MS"/>
              </a:rPr>
              <a:t>dramatically</a:t>
            </a:r>
            <a:endParaRPr lang="en-US" sz="2400" spc="-130" dirty="0" smtClean="0">
              <a:cs typeface="Trebuchet MS"/>
            </a:endParaRPr>
          </a:p>
          <a:p>
            <a:pPr marL="25400" marR="17780">
              <a:lnSpc>
                <a:spcPts val="2870"/>
              </a:lnSpc>
              <a:spcBef>
                <a:spcPts val="75"/>
              </a:spcBef>
              <a:buFont typeface="Arial"/>
              <a:buChar char="•"/>
              <a:tabLst>
                <a:tab pos="201295" algn="l"/>
              </a:tabLst>
            </a:pPr>
            <a:endParaRPr sz="2400" dirty="0">
              <a:cs typeface="Trebuchet MS"/>
            </a:endParaRPr>
          </a:p>
          <a:p>
            <a:pPr marL="200025" indent="-175260">
              <a:lnSpc>
                <a:spcPts val="2780"/>
              </a:lnSpc>
              <a:buFont typeface="Arial"/>
              <a:buChar char="•"/>
              <a:tabLst>
                <a:tab pos="200660" algn="l"/>
              </a:tabLst>
            </a:pPr>
            <a:r>
              <a:rPr sz="2400" spc="-114" dirty="0">
                <a:cs typeface="Trebuchet MS"/>
              </a:rPr>
              <a:t>megacities‐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those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with</a:t>
            </a:r>
            <a:r>
              <a:rPr sz="2400" spc="-20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8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10</a:t>
            </a:r>
            <a:r>
              <a:rPr sz="2400" spc="-20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millions</a:t>
            </a:r>
            <a:r>
              <a:rPr sz="2400" spc="-195" dirty="0">
                <a:cs typeface="Trebuchet MS"/>
              </a:rPr>
              <a:t> </a:t>
            </a:r>
            <a:r>
              <a:rPr sz="2400" spc="-65" dirty="0">
                <a:cs typeface="Trebuchet MS"/>
              </a:rPr>
              <a:t>or</a:t>
            </a:r>
            <a:r>
              <a:rPr sz="2400" spc="-20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more</a:t>
            </a:r>
            <a:endParaRPr sz="2400" dirty="0">
              <a:cs typeface="Trebuchet M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9"/>
    </mc:Choice>
    <mc:Fallback>
      <p:transition spd="slow" advTm="5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8235" y="240156"/>
            <a:ext cx="8019415" cy="4517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1390">
              <a:lnSpc>
                <a:spcPts val="2875"/>
              </a:lnSpc>
              <a:spcBef>
                <a:spcPts val="100"/>
              </a:spcBef>
            </a:pPr>
            <a:r>
              <a:rPr sz="2400" b="1" spc="-155" dirty="0">
                <a:cs typeface="Trebuchet MS"/>
              </a:rPr>
              <a:t>Family</a:t>
            </a:r>
            <a:r>
              <a:rPr sz="2400" b="1" spc="-190" dirty="0">
                <a:cs typeface="Trebuchet MS"/>
              </a:rPr>
              <a:t> </a:t>
            </a:r>
            <a:r>
              <a:rPr sz="2400" b="1" spc="-175" dirty="0">
                <a:cs typeface="Trebuchet MS"/>
              </a:rPr>
              <a:t>size</a:t>
            </a:r>
            <a:endParaRPr sz="2400" dirty="0">
              <a:cs typeface="Trebuchet MS"/>
            </a:endParaRPr>
          </a:p>
          <a:p>
            <a:pPr marL="158750" indent="-146685">
              <a:lnSpc>
                <a:spcPts val="2875"/>
              </a:lnSpc>
              <a:buSzPct val="83333"/>
              <a:buFont typeface="Arial"/>
              <a:buChar char="•"/>
              <a:tabLst>
                <a:tab pos="159385" algn="l"/>
              </a:tabLst>
            </a:pPr>
            <a:r>
              <a:rPr sz="2400" spc="-125" dirty="0">
                <a:cs typeface="Trebuchet MS"/>
              </a:rPr>
              <a:t>total</a:t>
            </a:r>
            <a:r>
              <a:rPr sz="2400" spc="-19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no.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children</a:t>
            </a:r>
            <a:r>
              <a:rPr sz="2400" spc="-19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woman</a:t>
            </a:r>
            <a:r>
              <a:rPr sz="2400" spc="-19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has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borne</a:t>
            </a:r>
            <a:r>
              <a:rPr sz="2400" spc="-17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at</a:t>
            </a:r>
            <a:r>
              <a:rPr sz="2400" spc="-19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point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time</a:t>
            </a:r>
            <a:endParaRPr sz="2400" dirty="0">
              <a:cs typeface="Trebuchet MS"/>
            </a:endParaRPr>
          </a:p>
          <a:p>
            <a:pPr marL="12700" marR="20320" indent="-635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187960" algn="l"/>
              </a:tabLst>
            </a:pPr>
            <a:r>
              <a:rPr sz="2400" spc="-114" dirty="0">
                <a:cs typeface="Trebuchet MS"/>
              </a:rPr>
              <a:t>completed</a:t>
            </a:r>
            <a:r>
              <a:rPr sz="2400" spc="-18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family</a:t>
            </a:r>
            <a:r>
              <a:rPr sz="2400" spc="-18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size‐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total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no.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children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woman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has</a:t>
            </a:r>
            <a:r>
              <a:rPr sz="2400" spc="-18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borne  </a:t>
            </a:r>
            <a:r>
              <a:rPr sz="2400" spc="-85" dirty="0">
                <a:cs typeface="Trebuchet MS"/>
              </a:rPr>
              <a:t>during </a:t>
            </a:r>
            <a:r>
              <a:rPr sz="2400" spc="-95" dirty="0">
                <a:cs typeface="Trebuchet MS"/>
              </a:rPr>
              <a:t>her </a:t>
            </a:r>
            <a:r>
              <a:rPr sz="2400" spc="-100" dirty="0">
                <a:cs typeface="Trebuchet MS"/>
              </a:rPr>
              <a:t>reproductive </a:t>
            </a:r>
            <a:r>
              <a:rPr sz="2400" spc="-105" dirty="0">
                <a:cs typeface="Trebuchet MS"/>
              </a:rPr>
              <a:t>age </a:t>
            </a:r>
            <a:r>
              <a:rPr sz="2400" spc="-70" dirty="0">
                <a:cs typeface="Trebuchet MS"/>
              </a:rPr>
              <a:t>15‐45</a:t>
            </a:r>
            <a:r>
              <a:rPr sz="2400" spc="-55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years.</a:t>
            </a:r>
            <a:endParaRPr sz="2400" dirty="0">
              <a:cs typeface="Trebuchet MS"/>
            </a:endParaRPr>
          </a:p>
          <a:p>
            <a:pPr marL="12700" marR="5080">
              <a:lnSpc>
                <a:spcPts val="2870"/>
              </a:lnSpc>
              <a:spcBef>
                <a:spcPts val="5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125" dirty="0">
                <a:cs typeface="Trebuchet MS"/>
              </a:rPr>
              <a:t>total </a:t>
            </a:r>
            <a:r>
              <a:rPr sz="2400" spc="-140" dirty="0">
                <a:cs typeface="Trebuchet MS"/>
              </a:rPr>
              <a:t>fertility </a:t>
            </a:r>
            <a:r>
              <a:rPr sz="2400" spc="-125" dirty="0">
                <a:cs typeface="Trebuchet MS"/>
              </a:rPr>
              <a:t>rate‐ </a:t>
            </a:r>
            <a:r>
              <a:rPr sz="2400" spc="-110" dirty="0">
                <a:cs typeface="Trebuchet MS"/>
              </a:rPr>
              <a:t>approximate </a:t>
            </a:r>
            <a:r>
              <a:rPr sz="2400" spc="-100" dirty="0">
                <a:cs typeface="Trebuchet MS"/>
              </a:rPr>
              <a:t>magnitude </a:t>
            </a:r>
            <a:r>
              <a:rPr sz="2400" spc="-95" dirty="0">
                <a:cs typeface="Trebuchet MS"/>
              </a:rPr>
              <a:t>of </a:t>
            </a:r>
            <a:r>
              <a:rPr sz="2400" spc="-114" dirty="0">
                <a:cs typeface="Trebuchet MS"/>
              </a:rPr>
              <a:t>completed</a:t>
            </a:r>
            <a:r>
              <a:rPr sz="2400" spc="-52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family  </a:t>
            </a:r>
            <a:r>
              <a:rPr sz="2400" spc="-155" dirty="0">
                <a:cs typeface="Trebuchet MS"/>
              </a:rPr>
              <a:t>size.</a:t>
            </a:r>
            <a:endParaRPr sz="2400" dirty="0">
              <a:cs typeface="Trebuchet MS"/>
            </a:endParaRPr>
          </a:p>
          <a:p>
            <a:pPr marL="187960" indent="-175260">
              <a:lnSpc>
                <a:spcPts val="2785"/>
              </a:lnSpc>
              <a:buFont typeface="Arial"/>
              <a:buChar char="•"/>
              <a:tabLst>
                <a:tab pos="187960" algn="l"/>
              </a:tabLst>
            </a:pPr>
            <a:r>
              <a:rPr sz="2400" spc="-80" dirty="0">
                <a:cs typeface="Trebuchet MS"/>
              </a:rPr>
              <a:t>depends on‐ </a:t>
            </a:r>
            <a:r>
              <a:rPr sz="2400" spc="-95" dirty="0">
                <a:cs typeface="Trebuchet MS"/>
              </a:rPr>
              <a:t>duration of</a:t>
            </a:r>
            <a:r>
              <a:rPr sz="2400" spc="-484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marriage</a:t>
            </a:r>
            <a:endParaRPr sz="2400" dirty="0">
              <a:cs typeface="Trebuchet MS"/>
            </a:endParaRPr>
          </a:p>
          <a:p>
            <a:pPr marL="1635125" lvl="1" indent="-161925">
              <a:lnSpc>
                <a:spcPts val="2875"/>
              </a:lnSpc>
              <a:buChar char="‐"/>
              <a:tabLst>
                <a:tab pos="1635760" algn="l"/>
              </a:tabLst>
            </a:pPr>
            <a:r>
              <a:rPr sz="2400" spc="-100" dirty="0">
                <a:cs typeface="Trebuchet MS"/>
              </a:rPr>
              <a:t>education </a:t>
            </a:r>
            <a:r>
              <a:rPr sz="2400" spc="-95" dirty="0">
                <a:cs typeface="Trebuchet MS"/>
              </a:rPr>
              <a:t>of</a:t>
            </a:r>
            <a:r>
              <a:rPr sz="2400" spc="-2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couple</a:t>
            </a:r>
            <a:endParaRPr sz="2400" dirty="0">
              <a:cs typeface="Trebuchet MS"/>
            </a:endParaRPr>
          </a:p>
          <a:p>
            <a:pPr marL="1635125" lvl="1" indent="-161290">
              <a:lnSpc>
                <a:spcPts val="2875"/>
              </a:lnSpc>
              <a:buChar char="‐"/>
              <a:tabLst>
                <a:tab pos="1635760" algn="l"/>
              </a:tabLst>
            </a:pPr>
            <a:r>
              <a:rPr sz="2400" spc="-120" dirty="0">
                <a:cs typeface="Trebuchet MS"/>
              </a:rPr>
              <a:t>no. </a:t>
            </a:r>
            <a:r>
              <a:rPr sz="2400" spc="-95" dirty="0">
                <a:cs typeface="Trebuchet MS"/>
              </a:rPr>
              <a:t>of </a:t>
            </a:r>
            <a:r>
              <a:rPr sz="2400" spc="-125" dirty="0">
                <a:cs typeface="Trebuchet MS"/>
              </a:rPr>
              <a:t>live </a:t>
            </a:r>
            <a:r>
              <a:rPr sz="2400" spc="-95" dirty="0">
                <a:cs typeface="Trebuchet MS"/>
              </a:rPr>
              <a:t>births </a:t>
            </a:r>
            <a:r>
              <a:rPr sz="2400" spc="-80" dirty="0">
                <a:cs typeface="Trebuchet MS"/>
              </a:rPr>
              <a:t>and</a:t>
            </a:r>
            <a:r>
              <a:rPr sz="2400" spc="-56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living children</a:t>
            </a:r>
            <a:endParaRPr sz="2400" dirty="0">
              <a:cs typeface="Trebuchet MS"/>
            </a:endParaRPr>
          </a:p>
          <a:p>
            <a:pPr marL="1635125" lvl="1" indent="-161290">
              <a:lnSpc>
                <a:spcPts val="2875"/>
              </a:lnSpc>
              <a:buChar char="‐"/>
              <a:tabLst>
                <a:tab pos="1635760" algn="l"/>
              </a:tabLst>
            </a:pPr>
            <a:r>
              <a:rPr sz="2400" spc="-114" dirty="0">
                <a:cs typeface="Trebuchet MS"/>
              </a:rPr>
              <a:t>preference </a:t>
            </a:r>
            <a:r>
              <a:rPr sz="2400" spc="-95" dirty="0">
                <a:cs typeface="Trebuchet MS"/>
              </a:rPr>
              <a:t>of </a:t>
            </a:r>
            <a:r>
              <a:rPr sz="2400" spc="-120" dirty="0">
                <a:cs typeface="Trebuchet MS"/>
              </a:rPr>
              <a:t>male</a:t>
            </a:r>
            <a:r>
              <a:rPr sz="2400" spc="-34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children</a:t>
            </a:r>
            <a:endParaRPr sz="2400" dirty="0">
              <a:cs typeface="Trebuchet MS"/>
            </a:endParaRPr>
          </a:p>
          <a:p>
            <a:pPr marL="1474470">
              <a:lnSpc>
                <a:spcPts val="2875"/>
              </a:lnSpc>
            </a:pPr>
            <a:r>
              <a:rPr sz="2400" b="1" spc="-150" dirty="0">
                <a:cs typeface="Trebuchet MS"/>
              </a:rPr>
              <a:t>‐ </a:t>
            </a:r>
            <a:r>
              <a:rPr sz="2400" spc="-95" dirty="0">
                <a:cs typeface="Trebuchet MS"/>
              </a:rPr>
              <a:t>desired </a:t>
            </a:r>
            <a:r>
              <a:rPr sz="2400" spc="-125" dirty="0">
                <a:cs typeface="Trebuchet MS"/>
              </a:rPr>
              <a:t>family</a:t>
            </a:r>
            <a:r>
              <a:rPr sz="2400" spc="-320" dirty="0">
                <a:cs typeface="Trebuchet MS"/>
              </a:rPr>
              <a:t> </a:t>
            </a:r>
            <a:r>
              <a:rPr sz="2400" spc="-155" dirty="0">
                <a:cs typeface="Trebuchet MS"/>
              </a:rPr>
              <a:t>size.</a:t>
            </a:r>
            <a:endParaRPr sz="2400" dirty="0">
              <a:cs typeface="Trebuchet MS"/>
            </a:endParaRPr>
          </a:p>
          <a:p>
            <a:pPr marL="13335" marR="1823085" indent="-635">
              <a:lnSpc>
                <a:spcPct val="103299"/>
              </a:lnSpc>
              <a:spcBef>
                <a:spcPts val="290"/>
              </a:spcBef>
              <a:tabLst>
                <a:tab pos="3810635" algn="l"/>
              </a:tabLst>
            </a:pPr>
            <a:r>
              <a:rPr sz="2400" b="1" spc="-155" dirty="0">
                <a:cs typeface="Trebuchet MS"/>
              </a:rPr>
              <a:t>Family</a:t>
            </a:r>
            <a:r>
              <a:rPr sz="2400" b="1" spc="-170" dirty="0">
                <a:cs typeface="Trebuchet MS"/>
              </a:rPr>
              <a:t> </a:t>
            </a:r>
            <a:r>
              <a:rPr sz="2400" b="1" spc="-114" dirty="0">
                <a:cs typeface="Trebuchet MS"/>
              </a:rPr>
              <a:t>planning</a:t>
            </a:r>
            <a:r>
              <a:rPr sz="2400" b="1" spc="-180" dirty="0">
                <a:cs typeface="Trebuchet MS"/>
              </a:rPr>
              <a:t> </a:t>
            </a:r>
            <a:r>
              <a:rPr sz="2400" b="1" spc="-130" dirty="0">
                <a:cs typeface="Trebuchet MS"/>
              </a:rPr>
              <a:t>programme‐	</a:t>
            </a:r>
            <a:r>
              <a:rPr sz="2400" spc="-45" dirty="0">
                <a:cs typeface="Trebuchet MS"/>
              </a:rPr>
              <a:t>2 </a:t>
            </a:r>
            <a:r>
              <a:rPr sz="2400" spc="-125" dirty="0">
                <a:cs typeface="Trebuchet MS"/>
              </a:rPr>
              <a:t>child family</a:t>
            </a:r>
            <a:r>
              <a:rPr sz="2400" spc="-44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norm  </a:t>
            </a:r>
            <a:r>
              <a:rPr sz="2400" spc="-85" dirty="0">
                <a:cs typeface="Trebuchet MS"/>
              </a:rPr>
              <a:t>NRR‐</a:t>
            </a:r>
            <a:r>
              <a:rPr sz="2400" spc="-19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7619" y="316356"/>
            <a:ext cx="8009255" cy="477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985">
              <a:lnSpc>
                <a:spcPts val="2875"/>
              </a:lnSpc>
              <a:spcBef>
                <a:spcPts val="100"/>
              </a:spcBef>
            </a:pPr>
            <a:r>
              <a:rPr sz="2400" b="1" spc="-175" dirty="0">
                <a:latin typeface="Trebuchet MS"/>
                <a:cs typeface="Trebuchet MS"/>
              </a:rPr>
              <a:t>Literacy </a:t>
            </a:r>
            <a:r>
              <a:rPr sz="2400" b="1" spc="-110" dirty="0">
                <a:latin typeface="Trebuchet MS"/>
                <a:cs typeface="Trebuchet MS"/>
              </a:rPr>
              <a:t>and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135" dirty="0">
                <a:latin typeface="Trebuchet MS"/>
                <a:cs typeface="Trebuchet MS"/>
              </a:rPr>
              <a:t>education</a:t>
            </a:r>
            <a:endParaRPr sz="2400">
              <a:latin typeface="Trebuchet MS"/>
              <a:cs typeface="Trebuchet MS"/>
            </a:endParaRPr>
          </a:p>
          <a:p>
            <a:pPr marL="13335" marR="1447165" indent="-635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100" dirty="0">
                <a:latin typeface="Trebuchet MS"/>
                <a:cs typeface="Trebuchet MS"/>
              </a:rPr>
              <a:t>education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0" dirty="0">
                <a:latin typeface="Trebuchet MS"/>
                <a:cs typeface="Trebuchet MS"/>
              </a:rPr>
              <a:t>is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crucial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element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of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economic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and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social  </a:t>
            </a:r>
            <a:r>
              <a:rPr sz="2400" spc="-95" dirty="0">
                <a:latin typeface="Trebuchet MS"/>
                <a:cs typeface="Trebuchet MS"/>
              </a:rPr>
              <a:t>development</a:t>
            </a:r>
            <a:endParaRPr sz="2400">
              <a:latin typeface="Trebuchet MS"/>
              <a:cs typeface="Trebuchet MS"/>
            </a:endParaRPr>
          </a:p>
          <a:p>
            <a:pPr marL="120650" indent="-107950">
              <a:lnSpc>
                <a:spcPts val="2780"/>
              </a:lnSpc>
              <a:buFont typeface="Arial"/>
              <a:buChar char="•"/>
              <a:tabLst>
                <a:tab pos="121285" algn="l"/>
              </a:tabLst>
            </a:pPr>
            <a:r>
              <a:rPr sz="2400" spc="-140" dirty="0">
                <a:latin typeface="Trebuchet MS"/>
                <a:cs typeface="Trebuchet MS"/>
              </a:rPr>
              <a:t>Literacy </a:t>
            </a:r>
            <a:r>
              <a:rPr sz="2400" spc="-85" dirty="0">
                <a:latin typeface="Trebuchet MS"/>
                <a:cs typeface="Trebuchet MS"/>
              </a:rPr>
              <a:t>is </a:t>
            </a:r>
            <a:r>
              <a:rPr sz="2400" spc="-110" dirty="0">
                <a:latin typeface="Trebuchet MS"/>
                <a:cs typeface="Trebuchet MS"/>
              </a:rPr>
              <a:t>generally </a:t>
            </a:r>
            <a:r>
              <a:rPr sz="2400" spc="-105" dirty="0">
                <a:latin typeface="Trebuchet MS"/>
                <a:cs typeface="Trebuchet MS"/>
              </a:rPr>
              <a:t>associated </a:t>
            </a:r>
            <a:r>
              <a:rPr sz="2400" spc="-114" dirty="0">
                <a:latin typeface="Trebuchet MS"/>
                <a:cs typeface="Trebuchet MS"/>
              </a:rPr>
              <a:t>with‐</a:t>
            </a:r>
            <a:r>
              <a:rPr sz="2400" spc="-49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modernization</a:t>
            </a:r>
            <a:endParaRPr sz="2400">
              <a:latin typeface="Trebuchet MS"/>
              <a:cs typeface="Trebuchet MS"/>
            </a:endParaRPr>
          </a:p>
          <a:p>
            <a:pPr marL="4719955" lvl="1" indent="-161925">
              <a:lnSpc>
                <a:spcPts val="2875"/>
              </a:lnSpc>
              <a:buChar char="‐"/>
              <a:tabLst>
                <a:tab pos="4720590" algn="l"/>
              </a:tabLst>
            </a:pPr>
            <a:r>
              <a:rPr sz="2400" spc="-105" dirty="0">
                <a:latin typeface="Trebuchet MS"/>
                <a:cs typeface="Trebuchet MS"/>
              </a:rPr>
              <a:t>urbanization</a:t>
            </a:r>
            <a:endParaRPr sz="2400">
              <a:latin typeface="Trebuchet MS"/>
              <a:cs typeface="Trebuchet MS"/>
            </a:endParaRPr>
          </a:p>
          <a:p>
            <a:pPr marL="4746625" lvl="1" indent="-161925">
              <a:lnSpc>
                <a:spcPts val="2875"/>
              </a:lnSpc>
              <a:buChar char="‐"/>
              <a:tabLst>
                <a:tab pos="4747260" algn="l"/>
              </a:tabLst>
            </a:pPr>
            <a:r>
              <a:rPr sz="2400" spc="-110" dirty="0">
                <a:latin typeface="Trebuchet MS"/>
                <a:cs typeface="Trebuchet MS"/>
              </a:rPr>
              <a:t>industrialization</a:t>
            </a:r>
            <a:endParaRPr sz="2400">
              <a:latin typeface="Trebuchet MS"/>
              <a:cs typeface="Trebuchet MS"/>
            </a:endParaRPr>
          </a:p>
          <a:p>
            <a:pPr marL="4746625" lvl="1" indent="-161925">
              <a:lnSpc>
                <a:spcPts val="2875"/>
              </a:lnSpc>
              <a:buChar char="‐"/>
              <a:tabLst>
                <a:tab pos="4747260" algn="l"/>
              </a:tabLst>
            </a:pPr>
            <a:r>
              <a:rPr sz="2400" spc="-100" dirty="0">
                <a:latin typeface="Trebuchet MS"/>
                <a:cs typeface="Trebuchet MS"/>
              </a:rPr>
              <a:t>communication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and</a:t>
            </a:r>
            <a:endParaRPr sz="2400">
              <a:latin typeface="Trebuchet MS"/>
              <a:cs typeface="Trebuchet MS"/>
            </a:endParaRPr>
          </a:p>
          <a:p>
            <a:pPr marL="3670300">
              <a:lnSpc>
                <a:spcPts val="2875"/>
              </a:lnSpc>
            </a:pPr>
            <a:r>
              <a:rPr sz="2400" spc="-150" dirty="0">
                <a:latin typeface="Trebuchet MS"/>
                <a:cs typeface="Trebuchet MS"/>
              </a:rPr>
              <a:t>‐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commerce</a:t>
            </a:r>
            <a:endParaRPr sz="2400">
              <a:latin typeface="Trebuchet MS"/>
              <a:cs typeface="Trebuchet MS"/>
            </a:endParaRPr>
          </a:p>
          <a:p>
            <a:pPr marL="188595" marR="262255" indent="-188595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135" dirty="0">
                <a:latin typeface="Trebuchet MS"/>
                <a:cs typeface="Trebuchet MS"/>
              </a:rPr>
              <a:t>literate‐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the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70" dirty="0">
                <a:latin typeface="Trebuchet MS"/>
                <a:cs typeface="Trebuchet MS"/>
              </a:rPr>
              <a:t>one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above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7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years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of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age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and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can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read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and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write  </a:t>
            </a:r>
            <a:r>
              <a:rPr sz="2400" spc="-105" dirty="0">
                <a:latin typeface="Trebuchet MS"/>
                <a:cs typeface="Trebuchet MS"/>
              </a:rPr>
              <a:t>with </a:t>
            </a:r>
            <a:r>
              <a:rPr sz="2400" spc="-85" dirty="0">
                <a:latin typeface="Trebuchet MS"/>
                <a:cs typeface="Trebuchet MS"/>
              </a:rPr>
              <a:t>understanding </a:t>
            </a:r>
            <a:r>
              <a:rPr sz="2400" spc="-95" dirty="0">
                <a:latin typeface="Trebuchet MS"/>
                <a:cs typeface="Trebuchet MS"/>
              </a:rPr>
              <a:t>in </a:t>
            </a:r>
            <a:r>
              <a:rPr sz="2400" spc="-90" dirty="0">
                <a:latin typeface="Trebuchet MS"/>
                <a:cs typeface="Trebuchet MS"/>
              </a:rPr>
              <a:t>any</a:t>
            </a:r>
            <a:r>
              <a:rPr sz="2400" spc="-46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language</a:t>
            </a:r>
            <a:endParaRPr sz="2400">
              <a:latin typeface="Trebuchet MS"/>
              <a:cs typeface="Trebuchet MS"/>
            </a:endParaRPr>
          </a:p>
          <a:p>
            <a:pPr marL="187960" indent="-175895">
              <a:lnSpc>
                <a:spcPts val="2780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05" dirty="0">
                <a:latin typeface="Trebuchet MS"/>
                <a:cs typeface="Trebuchet MS"/>
              </a:rPr>
              <a:t>there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is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major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improvement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literacy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status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in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India.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ts val="2880"/>
              </a:lnSpc>
              <a:spcBef>
                <a:spcPts val="90"/>
              </a:spcBef>
              <a:buFont typeface="Arial"/>
              <a:buChar char="•"/>
              <a:tabLst>
                <a:tab pos="187960" algn="l"/>
              </a:tabLst>
            </a:pPr>
            <a:r>
              <a:rPr sz="2400" spc="-85" dirty="0">
                <a:latin typeface="Trebuchet MS"/>
                <a:cs typeface="Trebuchet MS"/>
              </a:rPr>
              <a:t>government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of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India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70" dirty="0">
                <a:latin typeface="Trebuchet MS"/>
                <a:cs typeface="Trebuchet MS"/>
              </a:rPr>
              <a:t>has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made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education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compulsory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70" dirty="0">
                <a:latin typeface="Trebuchet MS"/>
                <a:cs typeface="Trebuchet MS"/>
              </a:rPr>
              <a:t>up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to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the  </a:t>
            </a:r>
            <a:r>
              <a:rPr sz="2400" spc="-105" dirty="0">
                <a:latin typeface="Trebuchet MS"/>
                <a:cs typeface="Trebuchet MS"/>
              </a:rPr>
              <a:t>age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of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45" dirty="0">
                <a:latin typeface="Trebuchet MS"/>
                <a:cs typeface="Trebuchet MS"/>
              </a:rPr>
              <a:t>14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years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the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country.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8235" y="276732"/>
            <a:ext cx="8462010" cy="5503545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3286760">
              <a:lnSpc>
                <a:spcPct val="100000"/>
              </a:lnSpc>
              <a:spcBef>
                <a:spcPts val="1535"/>
              </a:spcBef>
            </a:pPr>
            <a:r>
              <a:rPr sz="2400" b="1" spc="-185" dirty="0">
                <a:cs typeface="Trebuchet MS"/>
              </a:rPr>
              <a:t>Life</a:t>
            </a:r>
            <a:r>
              <a:rPr sz="2400" b="1" spc="-190" dirty="0">
                <a:cs typeface="Trebuchet MS"/>
              </a:rPr>
              <a:t> </a:t>
            </a:r>
            <a:r>
              <a:rPr sz="2400" b="1" spc="-170" dirty="0">
                <a:cs typeface="Trebuchet MS"/>
              </a:rPr>
              <a:t>expectancy</a:t>
            </a:r>
            <a:endParaRPr sz="2400" dirty="0">
              <a:cs typeface="Trebuchet MS"/>
            </a:endParaRPr>
          </a:p>
          <a:p>
            <a:pPr marL="12700" marR="42545" indent="-635">
              <a:lnSpc>
                <a:spcPct val="149700"/>
              </a:lnSpc>
              <a:buSzPct val="83333"/>
              <a:buFont typeface="Arial"/>
              <a:buChar char="•"/>
              <a:tabLst>
                <a:tab pos="159385" algn="l"/>
              </a:tabLst>
            </a:pPr>
            <a:r>
              <a:rPr sz="2400" spc="-105" dirty="0">
                <a:cs typeface="Trebuchet MS"/>
              </a:rPr>
              <a:t>average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no.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which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person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that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age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may</a:t>
            </a:r>
            <a:r>
              <a:rPr sz="2400" spc="-195" dirty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expect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80" dirty="0">
                <a:cs typeface="Trebuchet MS"/>
              </a:rPr>
              <a:t> </a:t>
            </a:r>
            <a:r>
              <a:rPr sz="2400" spc="-165" dirty="0">
                <a:cs typeface="Trebuchet MS"/>
              </a:rPr>
              <a:t>live,  </a:t>
            </a:r>
            <a:r>
              <a:rPr sz="2400" spc="-110" dirty="0">
                <a:cs typeface="Trebuchet MS"/>
              </a:rPr>
              <a:t>according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mortality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pattern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prevalent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that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country.</a:t>
            </a:r>
            <a:endParaRPr sz="2400" dirty="0">
              <a:cs typeface="Trebuchet MS"/>
            </a:endParaRPr>
          </a:p>
          <a:p>
            <a:pPr marL="13970" marR="5080" indent="-635">
              <a:lnSpc>
                <a:spcPts val="4310"/>
              </a:lnSpc>
              <a:spcBef>
                <a:spcPts val="380"/>
              </a:spcBef>
              <a:buFont typeface="Arial"/>
              <a:buChar char="•"/>
              <a:tabLst>
                <a:tab pos="189230" algn="l"/>
              </a:tabLst>
            </a:pPr>
            <a:r>
              <a:rPr sz="2400" spc="-70" dirty="0">
                <a:cs typeface="Trebuchet MS"/>
              </a:rPr>
              <a:t>one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7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best</a:t>
            </a:r>
            <a:r>
              <a:rPr sz="2400" spc="-17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indicators</a:t>
            </a:r>
            <a:r>
              <a:rPr sz="2400" spc="-17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country’s</a:t>
            </a:r>
            <a:r>
              <a:rPr sz="2400" spc="-18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level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development</a:t>
            </a:r>
            <a:r>
              <a:rPr sz="2400" spc="-17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  </a:t>
            </a:r>
            <a:r>
              <a:rPr sz="2400" spc="-110" dirty="0">
                <a:cs typeface="Trebuchet MS"/>
              </a:rPr>
              <a:t>overall health </a:t>
            </a:r>
            <a:r>
              <a:rPr sz="2400" spc="-95" dirty="0">
                <a:cs typeface="Trebuchet MS"/>
              </a:rPr>
              <a:t>status of </a:t>
            </a:r>
            <a:r>
              <a:rPr sz="2400" spc="-110" dirty="0">
                <a:cs typeface="Trebuchet MS"/>
              </a:rPr>
              <a:t>its</a:t>
            </a:r>
            <a:r>
              <a:rPr sz="2400" spc="-50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population.</a:t>
            </a:r>
            <a:endParaRPr sz="2400" dirty="0">
              <a:cs typeface="Trebuchet MS"/>
            </a:endParaRPr>
          </a:p>
          <a:p>
            <a:pPr marL="189865" indent="-175895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190500" algn="l"/>
              </a:tabLst>
            </a:pPr>
            <a:r>
              <a:rPr sz="2400" spc="-100" dirty="0">
                <a:cs typeface="Trebuchet MS"/>
              </a:rPr>
              <a:t>continued </a:t>
            </a:r>
            <a:r>
              <a:rPr sz="2400" spc="-85" dirty="0">
                <a:cs typeface="Trebuchet MS"/>
              </a:rPr>
              <a:t>to </a:t>
            </a:r>
            <a:r>
              <a:rPr sz="2400" spc="-110" dirty="0">
                <a:cs typeface="Trebuchet MS"/>
              </a:rPr>
              <a:t>increase</a:t>
            </a:r>
            <a:r>
              <a:rPr sz="2400" spc="-37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globally</a:t>
            </a:r>
            <a:endParaRPr sz="2400" dirty="0">
              <a:cs typeface="Trebuchet MS"/>
            </a:endParaRPr>
          </a:p>
          <a:p>
            <a:pPr marL="13970" marR="713105">
              <a:lnSpc>
                <a:spcPct val="149600"/>
              </a:lnSpc>
              <a:spcBef>
                <a:spcPts val="10"/>
              </a:spcBef>
              <a:buFont typeface="Arial"/>
              <a:buChar char="•"/>
              <a:tabLst>
                <a:tab pos="189865" algn="l"/>
              </a:tabLst>
            </a:pPr>
            <a:r>
              <a:rPr sz="2400" spc="-75" dirty="0">
                <a:cs typeface="Trebuchet MS"/>
              </a:rPr>
              <a:t>most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countries</a:t>
            </a:r>
            <a:r>
              <a:rPr sz="2400" spc="-19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exhibit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sex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differentials</a:t>
            </a:r>
            <a:r>
              <a:rPr sz="2400" spc="-17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mortality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favouring  </a:t>
            </a:r>
            <a:r>
              <a:rPr sz="2400" spc="-85" dirty="0">
                <a:cs typeface="Trebuchet MS"/>
              </a:rPr>
              <a:t>women‐ </a:t>
            </a:r>
            <a:r>
              <a:rPr sz="2400" spc="-110" dirty="0">
                <a:cs typeface="Trebuchet MS"/>
              </a:rPr>
              <a:t>females </a:t>
            </a:r>
            <a:r>
              <a:rPr sz="2400" spc="-125" dirty="0">
                <a:cs typeface="Trebuchet MS"/>
              </a:rPr>
              <a:t>live </a:t>
            </a:r>
            <a:r>
              <a:rPr sz="2400" spc="-95" dirty="0">
                <a:cs typeface="Trebuchet MS"/>
              </a:rPr>
              <a:t>longer </a:t>
            </a:r>
            <a:r>
              <a:rPr sz="2400" spc="-90" dirty="0" smtClean="0">
                <a:cs typeface="Trebuchet MS"/>
              </a:rPr>
              <a:t>than</a:t>
            </a:r>
            <a:r>
              <a:rPr lang="en-US" sz="2400" spc="-90" dirty="0" smtClean="0">
                <a:cs typeface="Trebuchet MS"/>
              </a:rPr>
              <a:t> </a:t>
            </a:r>
            <a:r>
              <a:rPr sz="2400" spc="-509" dirty="0" smtClean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males</a:t>
            </a:r>
            <a:endParaRPr sz="2400" dirty="0">
              <a:cs typeface="Trebuchet MS"/>
            </a:endParaRPr>
          </a:p>
          <a:p>
            <a:pPr marL="189230" indent="-17589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9865" algn="l"/>
              </a:tabLst>
            </a:pPr>
            <a:r>
              <a:rPr sz="2400" spc="-95" dirty="0">
                <a:cs typeface="Trebuchet MS"/>
              </a:rPr>
              <a:t>in </a:t>
            </a:r>
            <a:r>
              <a:rPr sz="2400" spc="-90" dirty="0">
                <a:cs typeface="Trebuchet MS"/>
              </a:rPr>
              <a:t>India </a:t>
            </a:r>
            <a:r>
              <a:rPr sz="2400" spc="-150" dirty="0">
                <a:cs typeface="Trebuchet MS"/>
              </a:rPr>
              <a:t>it </a:t>
            </a:r>
            <a:r>
              <a:rPr sz="2400" spc="-85" dirty="0">
                <a:cs typeface="Trebuchet MS"/>
              </a:rPr>
              <a:t>is </a:t>
            </a:r>
            <a:r>
              <a:rPr sz="2400" spc="-100" dirty="0" smtClean="0">
                <a:cs typeface="Trebuchet MS"/>
              </a:rPr>
              <a:t>almos</a:t>
            </a:r>
            <a:r>
              <a:rPr lang="en-US" sz="2400" spc="-100" dirty="0" smtClean="0">
                <a:cs typeface="Trebuchet MS"/>
              </a:rPr>
              <a:t>t </a:t>
            </a:r>
            <a:r>
              <a:rPr sz="2400" spc="-535" dirty="0" smtClean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equal.</a:t>
            </a:r>
            <a:endParaRPr sz="2400" dirty="0">
              <a:cs typeface="Trebuchet MS"/>
            </a:endParaRPr>
          </a:p>
          <a:p>
            <a:pPr marL="120650" indent="-107950">
              <a:lnSpc>
                <a:spcPct val="100000"/>
              </a:lnSpc>
              <a:spcBef>
                <a:spcPts val="1435"/>
              </a:spcBef>
              <a:buSzPct val="95833"/>
              <a:buFont typeface="Arial"/>
              <a:buChar char="•"/>
              <a:tabLst>
                <a:tab pos="121285" algn="l"/>
              </a:tabLst>
            </a:pPr>
            <a:r>
              <a:rPr sz="2400" spc="-150" dirty="0">
                <a:cs typeface="Trebuchet MS"/>
              </a:rPr>
              <a:t>Japan </a:t>
            </a:r>
            <a:r>
              <a:rPr sz="2400" spc="-105" dirty="0">
                <a:cs typeface="Trebuchet MS"/>
              </a:rPr>
              <a:t>leads </a:t>
            </a:r>
            <a:r>
              <a:rPr sz="2400" spc="-95" dirty="0">
                <a:cs typeface="Trebuchet MS"/>
              </a:rPr>
              <a:t>in </a:t>
            </a:r>
            <a:r>
              <a:rPr sz="2400" spc="-145" dirty="0">
                <a:cs typeface="Trebuchet MS"/>
              </a:rPr>
              <a:t>life</a:t>
            </a:r>
            <a:r>
              <a:rPr sz="2400" spc="-385" dirty="0">
                <a:cs typeface="Trebuchet MS"/>
              </a:rPr>
              <a:t> </a:t>
            </a:r>
            <a:r>
              <a:rPr lang="en-US" sz="2400" spc="-385" dirty="0" smtClean="0">
                <a:cs typeface="Trebuchet MS"/>
              </a:rPr>
              <a:t>  </a:t>
            </a:r>
            <a:r>
              <a:rPr sz="2400" spc="-140" dirty="0" smtClean="0">
                <a:cs typeface="Trebuchet MS"/>
              </a:rPr>
              <a:t>expectancy</a:t>
            </a:r>
            <a:r>
              <a:rPr sz="2400" spc="-140" dirty="0">
                <a:cs typeface="Trebuchet MS"/>
              </a:rPr>
              <a:t>.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5" dirty="0"/>
              <a:t>Fertility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625" y="704976"/>
            <a:ext cx="8156575" cy="3310254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87960" indent="-175895">
              <a:lnSpc>
                <a:spcPct val="100000"/>
              </a:lnSpc>
              <a:spcBef>
                <a:spcPts val="1525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130" dirty="0">
                <a:latin typeface="+mj-lt"/>
                <a:cs typeface="Trebuchet MS"/>
              </a:rPr>
              <a:t>actual </a:t>
            </a:r>
            <a:r>
              <a:rPr sz="2400" spc="-100" dirty="0">
                <a:latin typeface="+mj-lt"/>
                <a:cs typeface="Trebuchet MS"/>
              </a:rPr>
              <a:t>bearing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330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children</a:t>
            </a:r>
            <a:endParaRPr sz="2400" dirty="0">
              <a:latin typeface="+mj-lt"/>
              <a:cs typeface="Trebuchet MS"/>
            </a:endParaRPr>
          </a:p>
          <a:p>
            <a:pPr marL="187960" indent="-175895">
              <a:lnSpc>
                <a:spcPct val="100000"/>
              </a:lnSpc>
              <a:spcBef>
                <a:spcPts val="1430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100" dirty="0">
                <a:latin typeface="+mj-lt"/>
                <a:cs typeface="Trebuchet MS"/>
              </a:rPr>
              <a:t>reproductive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age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roughly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15‐45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years‐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45" dirty="0">
                <a:latin typeface="+mj-lt"/>
                <a:cs typeface="Trebuchet MS"/>
              </a:rPr>
              <a:t>30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years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period</a:t>
            </a:r>
            <a:endParaRPr sz="2400" dirty="0">
              <a:latin typeface="+mj-lt"/>
              <a:cs typeface="Trebuchet MS"/>
            </a:endParaRPr>
          </a:p>
          <a:p>
            <a:pPr marL="12700" marR="5080" indent="635">
              <a:lnSpc>
                <a:spcPct val="149800"/>
              </a:lnSpc>
              <a:buFont typeface="Arial"/>
              <a:buChar char="•"/>
              <a:tabLst>
                <a:tab pos="189230" algn="l"/>
              </a:tabLst>
            </a:pPr>
            <a:r>
              <a:rPr sz="2400" spc="-114" dirty="0">
                <a:latin typeface="+mj-lt"/>
                <a:cs typeface="Trebuchet MS"/>
              </a:rPr>
              <a:t>a </a:t>
            </a:r>
            <a:r>
              <a:rPr sz="2400" spc="-70" dirty="0">
                <a:latin typeface="+mj-lt"/>
                <a:cs typeface="Trebuchet MS"/>
              </a:rPr>
              <a:t>woman </a:t>
            </a:r>
            <a:r>
              <a:rPr sz="2400" spc="-100" dirty="0">
                <a:latin typeface="+mj-lt"/>
                <a:cs typeface="Trebuchet MS"/>
              </a:rPr>
              <a:t>marries </a:t>
            </a:r>
            <a:r>
              <a:rPr sz="2400" spc="-130" dirty="0">
                <a:latin typeface="+mj-lt"/>
                <a:cs typeface="Trebuchet MS"/>
              </a:rPr>
              <a:t>at </a:t>
            </a:r>
            <a:r>
              <a:rPr sz="2400" spc="-45" dirty="0">
                <a:latin typeface="+mj-lt"/>
                <a:cs typeface="Trebuchet MS"/>
              </a:rPr>
              <a:t>15 </a:t>
            </a:r>
            <a:r>
              <a:rPr sz="2400" spc="-80" dirty="0">
                <a:latin typeface="+mj-lt"/>
                <a:cs typeface="Trebuchet MS"/>
              </a:rPr>
              <a:t>and </a:t>
            </a:r>
            <a:r>
              <a:rPr sz="2400" spc="-114" dirty="0">
                <a:latin typeface="+mj-lt"/>
                <a:cs typeface="Trebuchet MS"/>
              </a:rPr>
              <a:t>living </a:t>
            </a:r>
            <a:r>
              <a:rPr sz="2400" spc="-155" dirty="0">
                <a:latin typeface="+mj-lt"/>
                <a:cs typeface="Trebuchet MS"/>
              </a:rPr>
              <a:t>till </a:t>
            </a:r>
            <a:r>
              <a:rPr sz="2400" spc="-105" dirty="0">
                <a:latin typeface="+mj-lt"/>
                <a:cs typeface="Trebuchet MS"/>
              </a:rPr>
              <a:t>age </a:t>
            </a:r>
            <a:r>
              <a:rPr sz="2400" spc="-45" dirty="0">
                <a:latin typeface="+mj-lt"/>
                <a:cs typeface="Trebuchet MS"/>
              </a:rPr>
              <a:t>45 </a:t>
            </a:r>
            <a:r>
              <a:rPr sz="2400" spc="-95" dirty="0">
                <a:latin typeface="+mj-lt"/>
                <a:cs typeface="Trebuchet MS"/>
              </a:rPr>
              <a:t>years </a:t>
            </a:r>
            <a:r>
              <a:rPr sz="2400" spc="-105" dirty="0">
                <a:latin typeface="+mj-lt"/>
                <a:cs typeface="Trebuchet MS"/>
              </a:rPr>
              <a:t>with </a:t>
            </a:r>
            <a:r>
              <a:rPr sz="2400" spc="-90" dirty="0">
                <a:latin typeface="+mj-lt"/>
                <a:cs typeface="Trebuchet MS"/>
              </a:rPr>
              <a:t>her  </a:t>
            </a:r>
            <a:r>
              <a:rPr sz="2400" spc="-70" dirty="0">
                <a:latin typeface="+mj-lt"/>
                <a:cs typeface="Trebuchet MS"/>
              </a:rPr>
              <a:t>husband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exposed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to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risk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pregnancy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for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45" dirty="0">
                <a:latin typeface="+mj-lt"/>
                <a:cs typeface="Trebuchet MS"/>
              </a:rPr>
              <a:t>30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years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may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give  birth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to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45" dirty="0">
                <a:latin typeface="+mj-lt"/>
                <a:cs typeface="Trebuchet MS"/>
              </a:rPr>
              <a:t>15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30" dirty="0">
                <a:latin typeface="+mj-lt"/>
                <a:cs typeface="Trebuchet MS"/>
              </a:rPr>
              <a:t>children,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but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45" dirty="0">
                <a:latin typeface="+mj-lt"/>
                <a:cs typeface="Trebuchet MS"/>
              </a:rPr>
              <a:t>it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rarely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30" dirty="0">
                <a:latin typeface="+mj-lt"/>
                <a:cs typeface="Trebuchet MS"/>
              </a:rPr>
              <a:t>achieved.</a:t>
            </a:r>
            <a:endParaRPr sz="2400" dirty="0">
              <a:latin typeface="+mj-lt"/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30"/>
              </a:spcBef>
              <a:buFont typeface="Arial"/>
              <a:buChar char="•"/>
              <a:tabLst>
                <a:tab pos="187960" algn="l"/>
              </a:tabLst>
            </a:pPr>
            <a:r>
              <a:rPr sz="2400" spc="-140" dirty="0">
                <a:latin typeface="+mj-lt"/>
                <a:cs typeface="Trebuchet MS"/>
              </a:rPr>
              <a:t>fertility </a:t>
            </a:r>
            <a:r>
              <a:rPr sz="2400" spc="-85" dirty="0">
                <a:latin typeface="+mj-lt"/>
                <a:cs typeface="Trebuchet MS"/>
              </a:rPr>
              <a:t>depend </a:t>
            </a:r>
            <a:r>
              <a:rPr sz="2400" spc="-40" dirty="0">
                <a:latin typeface="+mj-lt"/>
                <a:cs typeface="Trebuchet MS"/>
              </a:rPr>
              <a:t>on </a:t>
            </a:r>
            <a:r>
              <a:rPr sz="2400" spc="-105" dirty="0">
                <a:latin typeface="+mj-lt"/>
                <a:cs typeface="Trebuchet MS"/>
              </a:rPr>
              <a:t>several</a:t>
            </a:r>
            <a:r>
              <a:rPr sz="2400" spc="-455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factors.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7930" y="392556"/>
            <a:ext cx="8515350" cy="558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  <a:tabLst>
                <a:tab pos="469900" algn="l"/>
              </a:tabLst>
            </a:pPr>
            <a:r>
              <a:rPr sz="2400" b="1" spc="-220" dirty="0">
                <a:solidFill>
                  <a:srgbClr val="010000"/>
                </a:solidFill>
                <a:cs typeface="Trebuchet MS"/>
              </a:rPr>
              <a:t>1.	</a:t>
            </a:r>
            <a:r>
              <a:rPr sz="2400" b="1" spc="-105" dirty="0">
                <a:cs typeface="Trebuchet MS"/>
              </a:rPr>
              <a:t>Age </a:t>
            </a:r>
            <a:r>
              <a:rPr sz="2400" b="1" spc="-110" dirty="0">
                <a:cs typeface="Trebuchet MS"/>
              </a:rPr>
              <a:t>at</a:t>
            </a:r>
            <a:r>
              <a:rPr sz="2400" b="1" spc="-270" dirty="0">
                <a:cs typeface="Trebuchet MS"/>
              </a:rPr>
              <a:t> </a:t>
            </a:r>
            <a:r>
              <a:rPr sz="2400" b="1" spc="-135" dirty="0">
                <a:cs typeface="Trebuchet MS"/>
              </a:rPr>
              <a:t>marriage‐</a:t>
            </a:r>
            <a:endParaRPr sz="2400" dirty="0">
              <a:cs typeface="Trebuchet MS"/>
            </a:endParaRPr>
          </a:p>
          <a:p>
            <a:pPr marL="607060" indent="-594995">
              <a:lnSpc>
                <a:spcPts val="2875"/>
              </a:lnSpc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400" spc="-120" dirty="0">
                <a:cs typeface="Trebuchet MS"/>
              </a:rPr>
              <a:t>early</a:t>
            </a:r>
            <a:r>
              <a:rPr sz="2400" spc="-19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marriage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9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long</a:t>
            </a:r>
            <a:r>
              <a:rPr sz="2400" spc="-1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established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custom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India</a:t>
            </a:r>
            <a:endParaRPr sz="2400" dirty="0">
              <a:cs typeface="Trebuchet MS"/>
            </a:endParaRPr>
          </a:p>
          <a:p>
            <a:pPr marL="469900" marR="5080" indent="-457200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 spc="-120" dirty="0">
                <a:cs typeface="Trebuchet MS"/>
              </a:rPr>
              <a:t>Child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marriage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restraint</a:t>
            </a:r>
            <a:r>
              <a:rPr sz="2400" spc="-185" dirty="0">
                <a:cs typeface="Trebuchet MS"/>
              </a:rPr>
              <a:t> </a:t>
            </a:r>
            <a:r>
              <a:rPr sz="2400" spc="-150" dirty="0">
                <a:cs typeface="Trebuchet MS"/>
              </a:rPr>
              <a:t>act</a:t>
            </a:r>
            <a:r>
              <a:rPr sz="2400" spc="-19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1978‐</a:t>
            </a:r>
            <a:r>
              <a:rPr sz="2400" spc="-18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legal</a:t>
            </a:r>
            <a:r>
              <a:rPr sz="2400" spc="-17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marriage</a:t>
            </a:r>
            <a:r>
              <a:rPr sz="2400" spc="-180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18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  for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girls</a:t>
            </a:r>
            <a:r>
              <a:rPr sz="2400" spc="-19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21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boys.</a:t>
            </a:r>
            <a:endParaRPr sz="2400" dirty="0">
              <a:cs typeface="Trebuchet MS"/>
            </a:endParaRPr>
          </a:p>
          <a:p>
            <a:pPr marL="12700">
              <a:lnSpc>
                <a:spcPts val="2780"/>
              </a:lnSpc>
            </a:pPr>
            <a:r>
              <a:rPr sz="2400" spc="-145" dirty="0">
                <a:cs typeface="Trebuchet MS"/>
              </a:rPr>
              <a:t>2</a:t>
            </a:r>
            <a:r>
              <a:rPr sz="2400" b="1" spc="-145" dirty="0">
                <a:cs typeface="Trebuchet MS"/>
              </a:rPr>
              <a:t>. </a:t>
            </a:r>
            <a:r>
              <a:rPr sz="2400" b="1" spc="-114" dirty="0">
                <a:cs typeface="Trebuchet MS"/>
              </a:rPr>
              <a:t>Duration </a:t>
            </a:r>
            <a:r>
              <a:rPr sz="2400" b="1" spc="-100" dirty="0">
                <a:cs typeface="Trebuchet MS"/>
              </a:rPr>
              <a:t>of </a:t>
            </a:r>
            <a:r>
              <a:rPr sz="2400" b="1" spc="-145" dirty="0">
                <a:cs typeface="Trebuchet MS"/>
              </a:rPr>
              <a:t>married</a:t>
            </a:r>
            <a:r>
              <a:rPr sz="2400" b="1" spc="-370" dirty="0">
                <a:cs typeface="Trebuchet MS"/>
              </a:rPr>
              <a:t> </a:t>
            </a:r>
            <a:r>
              <a:rPr sz="2400" b="1" spc="-140" dirty="0">
                <a:cs typeface="Trebuchet MS"/>
              </a:rPr>
              <a:t>life‐</a:t>
            </a:r>
            <a:endParaRPr sz="2400" dirty="0">
              <a:cs typeface="Trebuchet MS"/>
            </a:endParaRPr>
          </a:p>
          <a:p>
            <a:pPr marL="538480" indent="-525780">
              <a:lnSpc>
                <a:spcPts val="2875"/>
              </a:lnSpc>
              <a:buFont typeface="Arial"/>
              <a:buChar char="•"/>
              <a:tabLst>
                <a:tab pos="537845" algn="l"/>
                <a:tab pos="538480" algn="l"/>
              </a:tabLst>
            </a:pPr>
            <a:r>
              <a:rPr sz="2400" spc="-95" dirty="0">
                <a:cs typeface="Trebuchet MS"/>
              </a:rPr>
              <a:t>births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are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more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first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few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45" dirty="0">
                <a:cs typeface="Trebuchet MS"/>
              </a:rPr>
              <a:t>life</a:t>
            </a:r>
            <a:endParaRPr sz="2400" dirty="0">
              <a:cs typeface="Trebuchet MS"/>
            </a:endParaRPr>
          </a:p>
          <a:p>
            <a:pPr marL="469900" indent="-457834">
              <a:lnSpc>
                <a:spcPts val="2875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 spc="-130" dirty="0">
                <a:cs typeface="Trebuchet MS"/>
              </a:rPr>
              <a:t>Family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planning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efforts</a:t>
            </a:r>
            <a:r>
              <a:rPr sz="2400" spc="-19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should</a:t>
            </a:r>
            <a:r>
              <a:rPr sz="2400" spc="-1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be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concentrated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this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period.</a:t>
            </a:r>
            <a:endParaRPr sz="240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65" dirty="0">
                <a:cs typeface="Trebuchet MS"/>
              </a:rPr>
              <a:t>3. </a:t>
            </a:r>
            <a:r>
              <a:rPr sz="2400" b="1" spc="-125" dirty="0">
                <a:cs typeface="Trebuchet MS"/>
              </a:rPr>
              <a:t>Spacing </a:t>
            </a:r>
            <a:r>
              <a:rPr sz="2400" b="1" spc="-105" dirty="0">
                <a:cs typeface="Trebuchet MS"/>
              </a:rPr>
              <a:t>of</a:t>
            </a:r>
            <a:r>
              <a:rPr sz="2400" b="1" spc="-280" dirty="0">
                <a:cs typeface="Trebuchet MS"/>
              </a:rPr>
              <a:t> </a:t>
            </a:r>
            <a:r>
              <a:rPr sz="2400" b="1" spc="-155" dirty="0">
                <a:cs typeface="Trebuchet MS"/>
              </a:rPr>
              <a:t>children‐</a:t>
            </a:r>
            <a:endParaRPr sz="2400" dirty="0">
              <a:cs typeface="Trebuchet MS"/>
            </a:endParaRPr>
          </a:p>
          <a:p>
            <a:pPr marL="469900" marR="342265" indent="-457200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spc="-35" dirty="0">
                <a:cs typeface="Trebuchet MS"/>
              </a:rPr>
              <a:t>When</a:t>
            </a:r>
            <a:r>
              <a:rPr sz="2400" spc="-175" dirty="0">
                <a:cs typeface="Trebuchet MS"/>
              </a:rPr>
              <a:t> </a:t>
            </a:r>
            <a:r>
              <a:rPr sz="2400" spc="-145" dirty="0">
                <a:cs typeface="Trebuchet MS"/>
              </a:rPr>
              <a:t>all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births</a:t>
            </a:r>
            <a:r>
              <a:rPr sz="2400" spc="-17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are</a:t>
            </a:r>
            <a:r>
              <a:rPr sz="2400" spc="-180" dirty="0">
                <a:cs typeface="Trebuchet MS"/>
              </a:rPr>
              <a:t> </a:t>
            </a:r>
            <a:r>
              <a:rPr sz="2400" spc="-75" dirty="0">
                <a:cs typeface="Trebuchet MS"/>
              </a:rPr>
              <a:t>postponed</a:t>
            </a:r>
            <a:r>
              <a:rPr sz="2400" spc="-17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by</a:t>
            </a:r>
            <a:r>
              <a:rPr sz="2400" spc="-18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one</a:t>
            </a:r>
            <a:r>
              <a:rPr sz="2400" spc="-180" dirty="0">
                <a:cs typeface="Trebuchet MS"/>
              </a:rPr>
              <a:t> </a:t>
            </a:r>
            <a:r>
              <a:rPr sz="2400" spc="-145" dirty="0">
                <a:cs typeface="Trebuchet MS"/>
              </a:rPr>
              <a:t>year,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each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group,  </a:t>
            </a:r>
            <a:r>
              <a:rPr sz="2400" spc="-105" dirty="0">
                <a:cs typeface="Trebuchet MS"/>
              </a:rPr>
              <a:t>there</a:t>
            </a:r>
            <a:r>
              <a:rPr sz="2400" spc="-180" dirty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will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be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decline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total</a:t>
            </a:r>
            <a:r>
              <a:rPr sz="2400" spc="-185" dirty="0">
                <a:cs typeface="Trebuchet MS"/>
              </a:rPr>
              <a:t> </a:t>
            </a:r>
            <a:r>
              <a:rPr sz="2400" spc="-155" dirty="0">
                <a:cs typeface="Trebuchet MS"/>
              </a:rPr>
              <a:t>fertility.</a:t>
            </a:r>
            <a:endParaRPr sz="2400" dirty="0">
              <a:cs typeface="Trebuchet MS"/>
            </a:endParaRPr>
          </a:p>
          <a:p>
            <a:pPr marL="12700">
              <a:lnSpc>
                <a:spcPts val="2780"/>
              </a:lnSpc>
            </a:pPr>
            <a:r>
              <a:rPr sz="2400" spc="-165" dirty="0">
                <a:cs typeface="Trebuchet MS"/>
              </a:rPr>
              <a:t>4.</a:t>
            </a:r>
            <a:r>
              <a:rPr sz="2400" spc="-190" dirty="0">
                <a:cs typeface="Trebuchet MS"/>
              </a:rPr>
              <a:t> </a:t>
            </a:r>
            <a:r>
              <a:rPr sz="2400" b="1" spc="-140" dirty="0">
                <a:cs typeface="Trebuchet MS"/>
              </a:rPr>
              <a:t>education‐</a:t>
            </a:r>
            <a:endParaRPr sz="2400" dirty="0">
              <a:cs typeface="Trebuchet MS"/>
            </a:endParaRPr>
          </a:p>
          <a:p>
            <a:pPr marL="469900" indent="-457834">
              <a:lnSpc>
                <a:spcPts val="2875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 spc="-85" dirty="0">
                <a:cs typeface="Trebuchet MS"/>
              </a:rPr>
              <a:t>Inverse </a:t>
            </a:r>
            <a:r>
              <a:rPr sz="2400" spc="-95" dirty="0">
                <a:cs typeface="Trebuchet MS"/>
              </a:rPr>
              <a:t>association </a:t>
            </a:r>
            <a:r>
              <a:rPr sz="2400" spc="-100" dirty="0">
                <a:cs typeface="Trebuchet MS"/>
              </a:rPr>
              <a:t>between </a:t>
            </a:r>
            <a:r>
              <a:rPr sz="2400" spc="-140" dirty="0">
                <a:cs typeface="Trebuchet MS"/>
              </a:rPr>
              <a:t>fertility </a:t>
            </a:r>
            <a:r>
              <a:rPr sz="2400" spc="-80" dirty="0">
                <a:cs typeface="Trebuchet MS"/>
              </a:rPr>
              <a:t>and</a:t>
            </a:r>
            <a:r>
              <a:rPr sz="2400" spc="-50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education</a:t>
            </a:r>
            <a:endParaRPr sz="2400" dirty="0">
              <a:cs typeface="Trebuchet MS"/>
            </a:endParaRPr>
          </a:p>
          <a:p>
            <a:pPr marL="469900" marR="702310" indent="-457200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 spc="-105" dirty="0">
                <a:cs typeface="Trebuchet MS"/>
              </a:rPr>
              <a:t>Education </a:t>
            </a:r>
            <a:r>
              <a:rPr sz="2400" spc="-85" dirty="0">
                <a:cs typeface="Trebuchet MS"/>
              </a:rPr>
              <a:t>provides </a:t>
            </a:r>
            <a:r>
              <a:rPr sz="2400" spc="-110" dirty="0">
                <a:cs typeface="Trebuchet MS"/>
              </a:rPr>
              <a:t>knowledge, </a:t>
            </a:r>
            <a:r>
              <a:rPr sz="2400" spc="-105" dirty="0">
                <a:cs typeface="Trebuchet MS"/>
              </a:rPr>
              <a:t>increased </a:t>
            </a:r>
            <a:r>
              <a:rPr sz="2400" spc="-85" dirty="0">
                <a:cs typeface="Trebuchet MS"/>
              </a:rPr>
              <a:t>exposure to  </a:t>
            </a:r>
            <a:r>
              <a:rPr sz="2400" spc="-100" dirty="0">
                <a:cs typeface="Trebuchet MS"/>
              </a:rPr>
              <a:t>information</a:t>
            </a:r>
            <a:r>
              <a:rPr sz="2400" spc="-170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135" dirty="0">
                <a:cs typeface="Trebuchet MS"/>
              </a:rPr>
              <a:t>media,</a:t>
            </a:r>
            <a:r>
              <a:rPr sz="2400" spc="-1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builds</a:t>
            </a:r>
            <a:r>
              <a:rPr sz="2400" spc="-18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skill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for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gainful</a:t>
            </a:r>
            <a:r>
              <a:rPr sz="2400" spc="-17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employment,  </a:t>
            </a:r>
            <a:r>
              <a:rPr sz="2400" spc="-105" dirty="0">
                <a:cs typeface="Trebuchet MS"/>
              </a:rPr>
              <a:t>increased </a:t>
            </a:r>
            <a:r>
              <a:rPr sz="2400" spc="-125" dirty="0">
                <a:cs typeface="Trebuchet MS"/>
              </a:rPr>
              <a:t>female </a:t>
            </a:r>
            <a:r>
              <a:rPr sz="2400" spc="-114" dirty="0">
                <a:cs typeface="Trebuchet MS"/>
              </a:rPr>
              <a:t>participation </a:t>
            </a:r>
            <a:r>
              <a:rPr sz="2400" spc="-95" dirty="0">
                <a:cs typeface="Trebuchet MS"/>
              </a:rPr>
              <a:t>in </a:t>
            </a:r>
            <a:r>
              <a:rPr sz="2400" spc="-100" dirty="0">
                <a:cs typeface="Trebuchet MS"/>
              </a:rPr>
              <a:t>decision</a:t>
            </a:r>
            <a:r>
              <a:rPr sz="2400" spc="-459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making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7625" y="316356"/>
            <a:ext cx="7750809" cy="5591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165" dirty="0">
                <a:cs typeface="Trebuchet MS"/>
              </a:rPr>
              <a:t>5. </a:t>
            </a:r>
            <a:r>
              <a:rPr sz="2400" spc="-100" dirty="0">
                <a:cs typeface="Trebuchet MS"/>
              </a:rPr>
              <a:t>Economic</a:t>
            </a:r>
            <a:r>
              <a:rPr sz="2400" spc="-21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status‐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90" dirty="0">
                <a:cs typeface="Trebuchet MS"/>
              </a:rPr>
              <a:t>bears </a:t>
            </a:r>
            <a:r>
              <a:rPr sz="2400" spc="-95" dirty="0">
                <a:cs typeface="Trebuchet MS"/>
              </a:rPr>
              <a:t>inverse relationship </a:t>
            </a:r>
            <a:r>
              <a:rPr sz="2400" spc="-105" dirty="0" smtClean="0">
                <a:cs typeface="Trebuchet MS"/>
              </a:rPr>
              <a:t>with</a:t>
            </a:r>
            <a:r>
              <a:rPr lang="en-US" sz="2400" spc="-105" dirty="0" smtClean="0">
                <a:cs typeface="Trebuchet MS"/>
              </a:rPr>
              <a:t> </a:t>
            </a:r>
            <a:r>
              <a:rPr sz="2400" spc="-465" dirty="0" smtClean="0">
                <a:cs typeface="Trebuchet MS"/>
              </a:rPr>
              <a:t> </a:t>
            </a:r>
            <a:r>
              <a:rPr sz="2400" spc="-135" dirty="0" smtClean="0">
                <a:cs typeface="Trebuchet MS"/>
              </a:rPr>
              <a:t>fert</a:t>
            </a:r>
            <a:r>
              <a:rPr lang="en-US" sz="2400" spc="-135" dirty="0" smtClean="0">
                <a:cs typeface="Trebuchet MS"/>
              </a:rPr>
              <a:t>ility</a:t>
            </a: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endParaRPr sz="240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65" dirty="0">
                <a:cs typeface="Trebuchet MS"/>
              </a:rPr>
              <a:t>6. </a:t>
            </a:r>
            <a:r>
              <a:rPr sz="2400" spc="-120" dirty="0">
                <a:cs typeface="Trebuchet MS"/>
              </a:rPr>
              <a:t>Caste </a:t>
            </a:r>
            <a:r>
              <a:rPr sz="2400" spc="-80" dirty="0">
                <a:cs typeface="Trebuchet MS"/>
              </a:rPr>
              <a:t>and</a:t>
            </a:r>
            <a:r>
              <a:rPr sz="2400" spc="-2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religion‐</a:t>
            </a:r>
            <a:endParaRPr sz="2400" dirty="0">
              <a:cs typeface="Trebuchet MS"/>
            </a:endParaRPr>
          </a:p>
          <a:p>
            <a:pPr marL="187960" indent="-175260">
              <a:lnSpc>
                <a:spcPts val="2875"/>
              </a:lnSpc>
              <a:buFont typeface="Arial"/>
              <a:buChar char="•"/>
              <a:tabLst>
                <a:tab pos="187960" algn="l"/>
              </a:tabLst>
            </a:pPr>
            <a:r>
              <a:rPr sz="2400" spc="-25" dirty="0">
                <a:cs typeface="Trebuchet MS"/>
              </a:rPr>
              <a:t>Muslims</a:t>
            </a:r>
            <a:r>
              <a:rPr sz="2400" spc="-52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have </a:t>
            </a:r>
            <a:r>
              <a:rPr sz="2400" spc="-90" dirty="0">
                <a:cs typeface="Trebuchet MS"/>
              </a:rPr>
              <a:t>higher </a:t>
            </a:r>
            <a:r>
              <a:rPr sz="2400" spc="-135" dirty="0">
                <a:cs typeface="Trebuchet MS"/>
              </a:rPr>
              <a:t>fertility </a:t>
            </a:r>
            <a:r>
              <a:rPr sz="2400" spc="-90" dirty="0">
                <a:cs typeface="Trebuchet MS"/>
              </a:rPr>
              <a:t>than </a:t>
            </a:r>
            <a:r>
              <a:rPr sz="2400" spc="-70" dirty="0">
                <a:cs typeface="Trebuchet MS"/>
              </a:rPr>
              <a:t>Hindus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25" dirty="0">
                <a:cs typeface="Trebuchet MS"/>
              </a:rPr>
              <a:t>total </a:t>
            </a:r>
            <a:r>
              <a:rPr sz="2400" spc="-140" dirty="0">
                <a:cs typeface="Trebuchet MS"/>
              </a:rPr>
              <a:t>fertility </a:t>
            </a:r>
            <a:r>
              <a:rPr sz="2400" spc="-120" dirty="0">
                <a:cs typeface="Trebuchet MS"/>
              </a:rPr>
              <a:t>rate </a:t>
            </a:r>
            <a:r>
              <a:rPr sz="2400" spc="-75" dirty="0">
                <a:cs typeface="Trebuchet MS"/>
              </a:rPr>
              <a:t>among </a:t>
            </a:r>
            <a:r>
              <a:rPr sz="2400" spc="-100" dirty="0">
                <a:cs typeface="Trebuchet MS"/>
              </a:rPr>
              <a:t>Christians </a:t>
            </a:r>
            <a:r>
              <a:rPr sz="2400" spc="-85" dirty="0" smtClean="0">
                <a:cs typeface="Trebuchet MS"/>
              </a:rPr>
              <a:t>is</a:t>
            </a:r>
            <a:r>
              <a:rPr lang="en-US" sz="2400" spc="-85" dirty="0" smtClean="0">
                <a:cs typeface="Trebuchet MS"/>
              </a:rPr>
              <a:t> </a:t>
            </a:r>
            <a:r>
              <a:rPr sz="2400" spc="-555" dirty="0" smtClean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minimum</a:t>
            </a:r>
            <a:r>
              <a:rPr sz="2400" spc="-114" dirty="0" smtClean="0">
                <a:cs typeface="Trebuchet MS"/>
              </a:rPr>
              <a:t>.</a:t>
            </a:r>
            <a:endParaRPr lang="en-US" sz="2400" spc="-114" dirty="0" smtClean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endParaRPr sz="2400" dirty="0">
              <a:cs typeface="Trebuchet MS"/>
            </a:endParaRPr>
          </a:p>
          <a:p>
            <a:pPr marL="13335">
              <a:lnSpc>
                <a:spcPts val="2875"/>
              </a:lnSpc>
            </a:pPr>
            <a:r>
              <a:rPr sz="2400" spc="-165" dirty="0">
                <a:cs typeface="Trebuchet MS"/>
              </a:rPr>
              <a:t>7. </a:t>
            </a:r>
            <a:r>
              <a:rPr sz="2400" spc="-85" dirty="0">
                <a:cs typeface="Trebuchet MS"/>
              </a:rPr>
              <a:t>Nutrition</a:t>
            </a:r>
            <a:r>
              <a:rPr sz="2400" spc="-229" dirty="0">
                <a:cs typeface="Trebuchet MS"/>
              </a:rPr>
              <a:t> </a:t>
            </a:r>
            <a:r>
              <a:rPr sz="2400" spc="-150" dirty="0">
                <a:cs typeface="Trebuchet MS"/>
              </a:rPr>
              <a:t>‐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30" dirty="0">
                <a:cs typeface="Trebuchet MS"/>
              </a:rPr>
              <a:t>well‐ </a:t>
            </a:r>
            <a:r>
              <a:rPr sz="2400" spc="-120" dirty="0">
                <a:cs typeface="Trebuchet MS"/>
              </a:rPr>
              <a:t>fed </a:t>
            </a:r>
            <a:r>
              <a:rPr sz="2400" spc="-105" dirty="0">
                <a:cs typeface="Trebuchet MS"/>
              </a:rPr>
              <a:t>societies </a:t>
            </a:r>
            <a:r>
              <a:rPr sz="2400" spc="-95" dirty="0">
                <a:cs typeface="Trebuchet MS"/>
              </a:rPr>
              <a:t>have </a:t>
            </a:r>
            <a:r>
              <a:rPr sz="2400" spc="-90" dirty="0">
                <a:cs typeface="Trebuchet MS"/>
              </a:rPr>
              <a:t>low</a:t>
            </a:r>
            <a:r>
              <a:rPr sz="2400" spc="-484" dirty="0">
                <a:cs typeface="Trebuchet MS"/>
              </a:rPr>
              <a:t> </a:t>
            </a:r>
            <a:r>
              <a:rPr sz="2400" spc="-140" dirty="0" smtClean="0">
                <a:cs typeface="Trebuchet MS"/>
              </a:rPr>
              <a:t>fertility</a:t>
            </a:r>
            <a:endParaRPr lang="en-US" sz="2400" spc="-140" dirty="0" smtClean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endParaRPr sz="240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65" dirty="0">
                <a:cs typeface="Trebuchet MS"/>
              </a:rPr>
              <a:t>8. </a:t>
            </a:r>
            <a:r>
              <a:rPr sz="2400" spc="-130" dirty="0">
                <a:cs typeface="Trebuchet MS"/>
              </a:rPr>
              <a:t>Family</a:t>
            </a:r>
            <a:r>
              <a:rPr sz="2400" spc="-21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planning‐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14" dirty="0">
                <a:cs typeface="Trebuchet MS"/>
              </a:rPr>
              <a:t>key </a:t>
            </a:r>
            <a:r>
              <a:rPr sz="2400" spc="-125" dirty="0">
                <a:cs typeface="Trebuchet MS"/>
              </a:rPr>
              <a:t>factor </a:t>
            </a:r>
            <a:r>
              <a:rPr sz="2400" spc="-95" dirty="0">
                <a:cs typeface="Trebuchet MS"/>
              </a:rPr>
              <a:t>in </a:t>
            </a:r>
            <a:r>
              <a:rPr sz="2400" spc="-114" dirty="0">
                <a:cs typeface="Trebuchet MS"/>
              </a:rPr>
              <a:t>declining</a:t>
            </a:r>
            <a:r>
              <a:rPr sz="2400" spc="-415" dirty="0">
                <a:cs typeface="Trebuchet MS"/>
              </a:rPr>
              <a:t> </a:t>
            </a:r>
            <a:r>
              <a:rPr sz="2400" spc="-140" dirty="0" smtClean="0">
                <a:cs typeface="Trebuchet MS"/>
              </a:rPr>
              <a:t>fertility</a:t>
            </a:r>
            <a:endParaRPr lang="en-US" sz="2400" spc="-140" dirty="0" smtClean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endParaRPr sz="240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165" dirty="0">
                <a:cs typeface="Trebuchet MS"/>
              </a:rPr>
              <a:t>9.</a:t>
            </a:r>
            <a:r>
              <a:rPr sz="2400" spc="-20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others‐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20" dirty="0">
                <a:cs typeface="Trebuchet MS"/>
              </a:rPr>
              <a:t>no.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physical,</a:t>
            </a:r>
            <a:r>
              <a:rPr sz="2400" spc="-18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biological,</a:t>
            </a:r>
            <a:r>
              <a:rPr sz="2400" spc="-17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social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and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cultural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factors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play</a:t>
            </a:r>
            <a:r>
              <a:rPr sz="2400" spc="-1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role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308235" y="240156"/>
            <a:ext cx="7733665" cy="519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55" dirty="0">
                <a:cs typeface="Trebuchet MS"/>
              </a:rPr>
              <a:t>Family</a:t>
            </a:r>
            <a:r>
              <a:rPr sz="2400" b="1" spc="-190" dirty="0">
                <a:cs typeface="Trebuchet MS"/>
              </a:rPr>
              <a:t> </a:t>
            </a:r>
            <a:r>
              <a:rPr sz="2400" b="1" spc="-120" dirty="0">
                <a:cs typeface="Trebuchet MS"/>
              </a:rPr>
              <a:t>planning‐</a:t>
            </a:r>
            <a:endParaRPr sz="2400" dirty="0">
              <a:cs typeface="Trebuchet MS"/>
            </a:endParaRPr>
          </a:p>
          <a:p>
            <a:pPr marL="12700">
              <a:lnSpc>
                <a:spcPts val="2875"/>
              </a:lnSpc>
            </a:pPr>
            <a:r>
              <a:rPr sz="2400" spc="-5" dirty="0">
                <a:cs typeface="Trebuchet MS"/>
              </a:rPr>
              <a:t>WHO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definition‐</a:t>
            </a:r>
            <a:endParaRPr sz="2400" dirty="0">
              <a:cs typeface="Trebuchet MS"/>
            </a:endParaRPr>
          </a:p>
          <a:p>
            <a:pPr marL="13335" marR="5080" indent="-635">
              <a:lnSpc>
                <a:spcPct val="99800"/>
              </a:lnSpc>
            </a:pPr>
            <a:r>
              <a:rPr sz="2400" spc="-30" dirty="0">
                <a:cs typeface="Trebuchet MS"/>
              </a:rPr>
              <a:t>A </a:t>
            </a:r>
            <a:r>
              <a:rPr sz="2400" spc="-95" dirty="0">
                <a:cs typeface="Trebuchet MS"/>
              </a:rPr>
              <a:t>way of </a:t>
            </a:r>
            <a:r>
              <a:rPr sz="2400" spc="-100" dirty="0">
                <a:cs typeface="Trebuchet MS"/>
              </a:rPr>
              <a:t>thinking </a:t>
            </a:r>
            <a:r>
              <a:rPr sz="2400" spc="-80" dirty="0">
                <a:cs typeface="Trebuchet MS"/>
              </a:rPr>
              <a:t>and </a:t>
            </a:r>
            <a:r>
              <a:rPr sz="2400" spc="-114" dirty="0">
                <a:cs typeface="Trebuchet MS"/>
              </a:rPr>
              <a:t>living </a:t>
            </a:r>
            <a:r>
              <a:rPr sz="2400" spc="-120" dirty="0">
                <a:cs typeface="Trebuchet MS"/>
              </a:rPr>
              <a:t>that </a:t>
            </a:r>
            <a:r>
              <a:rPr sz="2400" spc="-85" dirty="0">
                <a:cs typeface="Trebuchet MS"/>
              </a:rPr>
              <a:t>is </a:t>
            </a:r>
            <a:r>
              <a:rPr sz="2400" spc="-95" dirty="0">
                <a:cs typeface="Trebuchet MS"/>
              </a:rPr>
              <a:t>adopted </a:t>
            </a:r>
            <a:r>
              <a:rPr sz="2400" spc="-120" dirty="0">
                <a:cs typeface="Trebuchet MS"/>
              </a:rPr>
              <a:t>voluntarily, </a:t>
            </a:r>
            <a:r>
              <a:rPr sz="2400" spc="-55" dirty="0">
                <a:cs typeface="Trebuchet MS"/>
              </a:rPr>
              <a:t>upon 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basis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knowledge,</a:t>
            </a:r>
            <a:r>
              <a:rPr sz="2400" spc="-19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attitudes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responsible</a:t>
            </a:r>
            <a:r>
              <a:rPr sz="2400" spc="-19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decisions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by  </a:t>
            </a:r>
            <a:r>
              <a:rPr sz="2400" spc="-100" dirty="0">
                <a:cs typeface="Trebuchet MS"/>
              </a:rPr>
              <a:t>individuals </a:t>
            </a:r>
            <a:r>
              <a:rPr sz="2400" spc="-80" dirty="0">
                <a:cs typeface="Trebuchet MS"/>
              </a:rPr>
              <a:t>and </a:t>
            </a:r>
            <a:r>
              <a:rPr sz="2400" spc="-114" dirty="0">
                <a:cs typeface="Trebuchet MS"/>
              </a:rPr>
              <a:t>couples, </a:t>
            </a:r>
            <a:r>
              <a:rPr sz="2400" spc="-95" dirty="0">
                <a:cs typeface="Trebuchet MS"/>
              </a:rPr>
              <a:t>in </a:t>
            </a:r>
            <a:r>
              <a:rPr sz="2400" spc="-90" dirty="0">
                <a:cs typeface="Trebuchet MS"/>
              </a:rPr>
              <a:t>order </a:t>
            </a:r>
            <a:r>
              <a:rPr sz="2400" spc="-85" dirty="0">
                <a:cs typeface="Trebuchet MS"/>
              </a:rPr>
              <a:t>to promote </a:t>
            </a:r>
            <a:r>
              <a:rPr sz="2400" spc="-110" dirty="0">
                <a:cs typeface="Trebuchet MS"/>
              </a:rPr>
              <a:t>the health </a:t>
            </a:r>
            <a:r>
              <a:rPr sz="2400" spc="-80" dirty="0">
                <a:cs typeface="Trebuchet MS"/>
              </a:rPr>
              <a:t>and  </a:t>
            </a:r>
            <a:r>
              <a:rPr sz="2400" spc="-120" dirty="0">
                <a:cs typeface="Trebuchet MS"/>
              </a:rPr>
              <a:t>welfare </a:t>
            </a:r>
            <a:r>
              <a:rPr sz="2400" spc="-95" dirty="0">
                <a:cs typeface="Trebuchet MS"/>
              </a:rPr>
              <a:t>of </a:t>
            </a:r>
            <a:r>
              <a:rPr sz="2400" spc="-110" dirty="0">
                <a:cs typeface="Trebuchet MS"/>
              </a:rPr>
              <a:t>the </a:t>
            </a:r>
            <a:r>
              <a:rPr sz="2400" spc="-125" dirty="0">
                <a:cs typeface="Trebuchet MS"/>
              </a:rPr>
              <a:t>family </a:t>
            </a:r>
            <a:r>
              <a:rPr sz="2400" spc="-70" dirty="0">
                <a:cs typeface="Trebuchet MS"/>
              </a:rPr>
              <a:t>group </a:t>
            </a:r>
            <a:r>
              <a:rPr sz="2400" spc="-80" dirty="0">
                <a:cs typeface="Trebuchet MS"/>
              </a:rPr>
              <a:t>and </a:t>
            </a:r>
            <a:r>
              <a:rPr sz="2400" spc="-75" dirty="0">
                <a:cs typeface="Trebuchet MS"/>
              </a:rPr>
              <a:t>thus </a:t>
            </a:r>
            <a:r>
              <a:rPr sz="2400" spc="-110" dirty="0">
                <a:cs typeface="Trebuchet MS"/>
              </a:rPr>
              <a:t>contribute </a:t>
            </a:r>
            <a:r>
              <a:rPr sz="2400" spc="-135" dirty="0">
                <a:cs typeface="Trebuchet MS"/>
              </a:rPr>
              <a:t>effectively </a:t>
            </a:r>
            <a:r>
              <a:rPr sz="2400" spc="-85" dirty="0">
                <a:cs typeface="Trebuchet MS"/>
              </a:rPr>
              <a:t>to  </a:t>
            </a:r>
            <a:r>
              <a:rPr sz="2400" spc="-110" dirty="0">
                <a:cs typeface="Trebuchet MS"/>
              </a:rPr>
              <a:t>the social </a:t>
            </a:r>
            <a:r>
              <a:rPr sz="2400" spc="-95" dirty="0">
                <a:cs typeface="Trebuchet MS"/>
              </a:rPr>
              <a:t>development of </a:t>
            </a:r>
            <a:r>
              <a:rPr sz="2400" spc="-110" dirty="0">
                <a:cs typeface="Trebuchet MS"/>
              </a:rPr>
              <a:t>the</a:t>
            </a:r>
            <a:r>
              <a:rPr sz="2400" spc="-52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country</a:t>
            </a:r>
            <a:endParaRPr sz="24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 dirty="0">
              <a:cs typeface="Trebuchet MS"/>
            </a:endParaRPr>
          </a:p>
          <a:p>
            <a:pPr marL="14604">
              <a:lnSpc>
                <a:spcPts val="2875"/>
              </a:lnSpc>
            </a:pPr>
            <a:r>
              <a:rPr sz="2400" b="1" spc="-155" dirty="0">
                <a:cs typeface="Trebuchet MS"/>
              </a:rPr>
              <a:t>Objectives:</a:t>
            </a:r>
            <a:endParaRPr sz="2400" dirty="0">
              <a:cs typeface="Trebuchet MS"/>
            </a:endParaRPr>
          </a:p>
          <a:p>
            <a:pPr marL="189865" indent="-175895">
              <a:lnSpc>
                <a:spcPts val="2875"/>
              </a:lnSpc>
              <a:buFont typeface="Arial"/>
              <a:buChar char="•"/>
              <a:tabLst>
                <a:tab pos="190500" algn="l"/>
              </a:tabLst>
            </a:pPr>
            <a:r>
              <a:rPr sz="2400" spc="-90" dirty="0">
                <a:cs typeface="Trebuchet MS"/>
              </a:rPr>
              <a:t>to avoid unwanted</a:t>
            </a:r>
            <a:r>
              <a:rPr sz="2400" spc="-37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births</a:t>
            </a:r>
            <a:endParaRPr sz="2400" dirty="0">
              <a:cs typeface="Trebuchet MS"/>
            </a:endParaRPr>
          </a:p>
          <a:p>
            <a:pPr marL="121920" indent="-107950">
              <a:lnSpc>
                <a:spcPts val="2875"/>
              </a:lnSpc>
              <a:buFont typeface="Arial"/>
              <a:buChar char="•"/>
              <a:tabLst>
                <a:tab pos="122555" algn="l"/>
              </a:tabLst>
            </a:pPr>
            <a:r>
              <a:rPr sz="2400" spc="-130" dirty="0">
                <a:cs typeface="Trebuchet MS"/>
              </a:rPr>
              <a:t>To </a:t>
            </a:r>
            <a:r>
              <a:rPr sz="2400" spc="-95" dirty="0">
                <a:cs typeface="Trebuchet MS"/>
              </a:rPr>
              <a:t>bring </a:t>
            </a:r>
            <a:r>
              <a:rPr sz="2400" spc="-85" dirty="0">
                <a:cs typeface="Trebuchet MS"/>
              </a:rPr>
              <a:t>about </a:t>
            </a:r>
            <a:r>
              <a:rPr sz="2400" spc="-100" dirty="0">
                <a:cs typeface="Trebuchet MS"/>
              </a:rPr>
              <a:t>wanted</a:t>
            </a:r>
            <a:r>
              <a:rPr sz="2400" spc="-434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births</a:t>
            </a:r>
            <a:endParaRPr sz="2400" dirty="0">
              <a:cs typeface="Trebuchet MS"/>
            </a:endParaRPr>
          </a:p>
          <a:p>
            <a:pPr marL="121920" indent="-107950">
              <a:lnSpc>
                <a:spcPts val="2875"/>
              </a:lnSpc>
              <a:buFont typeface="Arial"/>
              <a:buChar char="•"/>
              <a:tabLst>
                <a:tab pos="122555" algn="l"/>
              </a:tabLst>
            </a:pPr>
            <a:r>
              <a:rPr sz="2400" spc="-130" dirty="0">
                <a:cs typeface="Trebuchet MS"/>
              </a:rPr>
              <a:t>To </a:t>
            </a:r>
            <a:r>
              <a:rPr sz="2400" spc="-110" dirty="0">
                <a:cs typeface="Trebuchet MS"/>
              </a:rPr>
              <a:t>regulate </a:t>
            </a:r>
            <a:r>
              <a:rPr sz="2400" spc="-105" dirty="0">
                <a:cs typeface="Trebuchet MS"/>
              </a:rPr>
              <a:t>intervals </a:t>
            </a:r>
            <a:r>
              <a:rPr sz="2400" spc="-100" dirty="0">
                <a:cs typeface="Trebuchet MS"/>
              </a:rPr>
              <a:t>between</a:t>
            </a:r>
            <a:r>
              <a:rPr sz="2400" spc="-39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pregnancies</a:t>
            </a:r>
            <a:endParaRPr sz="2400" dirty="0">
              <a:cs typeface="Trebuchet MS"/>
            </a:endParaRPr>
          </a:p>
          <a:p>
            <a:pPr marL="14604" marR="45720">
              <a:lnSpc>
                <a:spcPct val="100000"/>
              </a:lnSpc>
              <a:buFont typeface="Arial"/>
              <a:buChar char="•"/>
              <a:tabLst>
                <a:tab pos="190500" algn="l"/>
              </a:tabLst>
            </a:pPr>
            <a:r>
              <a:rPr sz="2400" spc="-90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control</a:t>
            </a:r>
            <a:r>
              <a:rPr sz="2400" spc="-19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time</a:t>
            </a:r>
            <a:r>
              <a:rPr sz="2400" spc="-19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at</a:t>
            </a:r>
            <a:r>
              <a:rPr sz="2400" spc="-20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which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birth</a:t>
            </a:r>
            <a:r>
              <a:rPr sz="2400" spc="-18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occurs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relation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  </a:t>
            </a:r>
            <a:r>
              <a:rPr sz="2400" spc="-90" dirty="0">
                <a:cs typeface="Trebuchet MS"/>
              </a:rPr>
              <a:t>parents</a:t>
            </a:r>
            <a:endParaRPr sz="2400" dirty="0">
              <a:cs typeface="Trebuchet MS"/>
            </a:endParaRPr>
          </a:p>
          <a:p>
            <a:pPr marL="189865" indent="-175895">
              <a:lnSpc>
                <a:spcPts val="2865"/>
              </a:lnSpc>
              <a:buFont typeface="Arial"/>
              <a:buChar char="•"/>
              <a:tabLst>
                <a:tab pos="190500" algn="l"/>
              </a:tabLst>
            </a:pPr>
            <a:r>
              <a:rPr sz="2400" spc="-90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determine</a:t>
            </a:r>
            <a:r>
              <a:rPr sz="2400" spc="-18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no.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children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family</a:t>
            </a:r>
            <a:endParaRPr sz="2400" dirty="0"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1054</Words>
  <Application>Microsoft Office PowerPoint</Application>
  <PresentationFormat>On-screen Show (4:3)</PresentationFormat>
  <Paragraphs>159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Demography</vt:lpstr>
      <vt:lpstr>Urbanization</vt:lpstr>
      <vt:lpstr>PowerPoint Presentation</vt:lpstr>
      <vt:lpstr>PowerPoint Presentation</vt:lpstr>
      <vt:lpstr>PowerPoint Presentation</vt:lpstr>
      <vt:lpstr>Fertility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sflj</cp:lastModifiedBy>
  <cp:revision>13</cp:revision>
  <dcterms:created xsi:type="dcterms:W3CDTF">2020-05-12T07:26:28Z</dcterms:created>
  <dcterms:modified xsi:type="dcterms:W3CDTF">2020-05-13T02:46:36Z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2014-06-25T00:00:00Z</vt:filetime>
  </property>
  <property fmtid="{D5CDD505-2E9C-101B-9397-08002B2CF9AE}" pid="3" name="Creator">
    <vt:lpwstr>Acrobat PDFMaker 9.0 for PowerPoint</vt:lpwstr>
  </property>
  <property fmtid="{D5CDD505-2E9C-101B-9397-08002B2CF9AE}" pid="4" name="LastSaved">
    <vt:filetime>2020-05-12T00:00:00Z</vt:filetime>
  </property>
</Properties>
</file>